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57" r:id="rId2"/>
    <p:sldId id="258" r:id="rId3"/>
    <p:sldId id="270" r:id="rId4"/>
    <p:sldId id="268" r:id="rId5"/>
    <p:sldId id="269" r:id="rId6"/>
    <p:sldId id="271" r:id="rId7"/>
    <p:sldId id="263" r:id="rId8"/>
    <p:sldId id="264" r:id="rId9"/>
    <p:sldId id="272" r:id="rId10"/>
    <p:sldId id="265" r:id="rId11"/>
    <p:sldId id="278" r:id="rId12"/>
    <p:sldId id="276" r:id="rId13"/>
    <p:sldId id="266" r:id="rId14"/>
    <p:sldId id="277" r:id="rId15"/>
    <p:sldId id="267" r:id="rId16"/>
    <p:sldId id="275" r:id="rId17"/>
    <p:sldId id="279" r:id="rId18"/>
    <p:sldId id="283" r:id="rId19"/>
    <p:sldId id="284" r:id="rId20"/>
    <p:sldId id="285" r:id="rId21"/>
    <p:sldId id="280" r:id="rId22"/>
    <p:sldId id="281" r:id="rId23"/>
    <p:sldId id="282" r:id="rId24"/>
    <p:sldId id="286" r:id="rId25"/>
    <p:sldId id="287" r:id="rId26"/>
    <p:sldId id="273" r:id="rId2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6699FF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7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21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E69D60-221C-4873-B5BF-4A8771CC72CD}" type="datetimeFigureOut">
              <a:rPr lang="zh-TW" altLang="en-US" smtClean="0"/>
              <a:t>2019/4/8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E4D679-525D-43DA-9710-FF65EFD3FE7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45655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64931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讓我們來談談如何確保所有獅友知道如何下載和註冊app。 </a:t>
            </a:r>
            <a:endParaRPr lang="zh-TW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TW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27F33C-24D4-41C1-BFA2-68160C39F89C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4948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而且我們讓每個人都很容易我們已經為MyLion創建了一個網站可下載app。獅友只需要在www.mylion.org點擊鏈接app商店。</a:t>
            </a:r>
          </a:p>
          <a:p>
            <a:endParaRPr lang="zh-TW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或者，他們可以直接在iOS或Android設備上的app商店搜索MyLion。很容易找到。  </a:t>
            </a:r>
          </a:p>
          <a:p>
            <a:endParaRPr lang="zh-TW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一旦下載app，將以三個簡單的步驟完成註冊。  </a:t>
            </a:r>
          </a:p>
          <a:p>
            <a:endParaRPr lang="zh-TW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你可以看到它是多麼容易。</a:t>
            </a:r>
            <a:endParaRPr lang="zh-TW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TW" baseline="0" dirty="0"/>
          </a:p>
          <a:p>
            <a:endParaRPr lang="zh-TW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27F33C-24D4-41C1-BFA2-68160C39F89C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7544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E4D679-525D-43DA-9710-FF65EFD3FE7F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584531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E4D679-525D-43DA-9710-FF65EFD3FE7F}" type="slidenum">
              <a:rPr lang="zh-TW" altLang="en-US" smtClean="0"/>
              <a:t>26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015897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 userDrawn="1"/>
        </p:nvGrpSpPr>
        <p:grpSpPr>
          <a:xfrm flipH="1">
            <a:off x="0" y="0"/>
            <a:ext cx="9137650" cy="6870701"/>
            <a:chOff x="6350" y="-12700"/>
            <a:chExt cx="9137650" cy="6870701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1" b="-1"/>
            <a:stretch/>
          </p:blipFill>
          <p:spPr>
            <a:xfrm>
              <a:off x="3124200" y="-12699"/>
              <a:ext cx="6019800" cy="6870700"/>
            </a:xfrm>
            <a:prstGeom prst="rect">
              <a:avLst/>
            </a:prstGeom>
          </p:spPr>
        </p:pic>
        <p:sp>
          <p:nvSpPr>
            <p:cNvPr id="19" name="Freeform: Shape 18"/>
            <p:cNvSpPr/>
            <p:nvPr/>
          </p:nvSpPr>
          <p:spPr>
            <a:xfrm>
              <a:off x="285750" y="-12700"/>
              <a:ext cx="5645150" cy="6870700"/>
            </a:xfrm>
            <a:custGeom>
              <a:avLst/>
              <a:gdLst>
                <a:gd name="connsiteX0" fmla="*/ 0 w 4787900"/>
                <a:gd name="connsiteY0" fmla="*/ 0 h 6870700"/>
                <a:gd name="connsiteX1" fmla="*/ 2959100 w 4787900"/>
                <a:gd name="connsiteY1" fmla="*/ 0 h 6870700"/>
                <a:gd name="connsiteX2" fmla="*/ 4787900 w 4787900"/>
                <a:gd name="connsiteY2" fmla="*/ 6870700 h 6870700"/>
                <a:gd name="connsiteX3" fmla="*/ 0 w 4787900"/>
                <a:gd name="connsiteY3" fmla="*/ 6870700 h 6870700"/>
                <a:gd name="connsiteX4" fmla="*/ 0 w 4787900"/>
                <a:gd name="connsiteY4" fmla="*/ 0 h 6870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87900" h="6870700">
                  <a:moveTo>
                    <a:pt x="0" y="0"/>
                  </a:moveTo>
                  <a:lnTo>
                    <a:pt x="2959100" y="0"/>
                  </a:lnTo>
                  <a:lnTo>
                    <a:pt x="4787900" y="6870700"/>
                  </a:lnTo>
                  <a:lnTo>
                    <a:pt x="0" y="6870700"/>
                  </a:lnTo>
                  <a:cubicBezTo>
                    <a:pt x="4233" y="4576233"/>
                    <a:pt x="8467" y="2281767"/>
                    <a:pt x="0" y="0"/>
                  </a:cubicBezTo>
                  <a:close/>
                </a:path>
              </a:pathLst>
            </a:custGeom>
            <a:solidFill>
              <a:schemeClr val="bg1"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0" name="Freeform: Shape 19"/>
            <p:cNvSpPr/>
            <p:nvPr/>
          </p:nvSpPr>
          <p:spPr>
            <a:xfrm>
              <a:off x="6350" y="-12700"/>
              <a:ext cx="5645150" cy="6870700"/>
            </a:xfrm>
            <a:custGeom>
              <a:avLst/>
              <a:gdLst>
                <a:gd name="connsiteX0" fmla="*/ 0 w 4787900"/>
                <a:gd name="connsiteY0" fmla="*/ 0 h 6870700"/>
                <a:gd name="connsiteX1" fmla="*/ 2959100 w 4787900"/>
                <a:gd name="connsiteY1" fmla="*/ 0 h 6870700"/>
                <a:gd name="connsiteX2" fmla="*/ 4787900 w 4787900"/>
                <a:gd name="connsiteY2" fmla="*/ 6870700 h 6870700"/>
                <a:gd name="connsiteX3" fmla="*/ 0 w 4787900"/>
                <a:gd name="connsiteY3" fmla="*/ 6870700 h 6870700"/>
                <a:gd name="connsiteX4" fmla="*/ 0 w 4787900"/>
                <a:gd name="connsiteY4" fmla="*/ 0 h 6870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87900" h="6870700">
                  <a:moveTo>
                    <a:pt x="0" y="0"/>
                  </a:moveTo>
                  <a:lnTo>
                    <a:pt x="2959100" y="0"/>
                  </a:lnTo>
                  <a:lnTo>
                    <a:pt x="4787900" y="6870700"/>
                  </a:lnTo>
                  <a:lnTo>
                    <a:pt x="0" y="6870700"/>
                  </a:lnTo>
                  <a:cubicBezTo>
                    <a:pt x="4233" y="4576233"/>
                    <a:pt x="8467" y="2281767"/>
                    <a:pt x="0" y="0"/>
                  </a:cubicBezTo>
                  <a:close/>
                </a:path>
              </a:pathLst>
            </a:custGeom>
            <a:solidFill>
              <a:schemeClr val="bg1"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227" t="1334"/>
            <a:stretch/>
          </p:blipFill>
          <p:spPr>
            <a:xfrm>
              <a:off x="6351" y="0"/>
              <a:ext cx="5355479" cy="6858000"/>
            </a:xfrm>
            <a:prstGeom prst="rect">
              <a:avLst/>
            </a:prstGeom>
          </p:spPr>
        </p:pic>
      </p:grp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724400" y="3928451"/>
            <a:ext cx="4114800" cy="774208"/>
          </a:xfrm>
        </p:spPr>
        <p:txBody>
          <a:bodyPr vert="horz" lIns="0" tIns="0" rIns="0" bIns="0" anchor="t" anchorCtr="0">
            <a:normAutofit/>
          </a:bodyPr>
          <a:lstStyle>
            <a:lvl1pPr marL="288925" indent="-288925" algn="r">
              <a:defRPr lang="en-US" sz="2400" b="0" i="0" kern="1200" dirty="0">
                <a:solidFill>
                  <a:schemeClr val="tx2"/>
                </a:solidFill>
                <a:latin typeface="Segoe UI Semibold" panose="020B0702040204020203" pitchFamily="34" charset="0"/>
                <a:ea typeface="ヒラギノ角ゴ Pro W3" pitchFamily="125" charset="-128"/>
                <a:cs typeface="Segoe UI Semibold" panose="020B0702040204020203" pitchFamily="34" charset="0"/>
              </a:defRPr>
            </a:lvl1pPr>
          </a:lstStyle>
          <a:p>
            <a:pPr marL="0" lvl="0" indent="0" algn="r" rtl="0"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dirty="0"/>
              <a:t>Click to edit Master title style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4114800" y="5709779"/>
            <a:ext cx="4724400" cy="458712"/>
          </a:xfrm>
        </p:spPr>
        <p:txBody>
          <a:bodyPr lIns="0" tIns="0" rIns="0" bIns="0" anchor="t" anchorCtr="0"/>
          <a:lstStyle>
            <a:lvl1pPr marL="0" indent="0" algn="r">
              <a:buFont typeface="Arial" panose="020B0604020202020204" pitchFamily="34" charset="0"/>
              <a:buNone/>
              <a:defRPr lang="en-US" sz="1800" kern="1200" dirty="0">
                <a:solidFill>
                  <a:schemeClr val="tx1"/>
                </a:solidFill>
                <a:latin typeface="Segoe UI Light" panose="020B0502040204020203" pitchFamily="34" charset="0"/>
                <a:ea typeface="ヒラギノ角ゴ Pro W3" pitchFamily="125" charset="-128"/>
                <a:cs typeface="Segoe UI Light" panose="020B0502040204020203" pitchFamily="34" charset="0"/>
              </a:defRPr>
            </a:lvl1pPr>
          </a:lstStyle>
          <a:p>
            <a:pPr marL="0" lvl="0" indent="0" algn="r" rtl="0"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dirty="0"/>
              <a:t>Click to edit Master subtitle style</a:t>
            </a:r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3700" y="2971800"/>
            <a:ext cx="2095500" cy="739501"/>
          </a:xfrm>
          <a:prstGeom prst="rect">
            <a:avLst/>
          </a:prstGeom>
        </p:spPr>
      </p:pic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4419600" y="4831401"/>
            <a:ext cx="4419600" cy="458712"/>
          </a:xfrm>
        </p:spPr>
        <p:txBody>
          <a:bodyPr lIns="0" tIns="0" rIns="0" bIns="0" anchor="ctr" anchorCtr="0"/>
          <a:lstStyle>
            <a:lvl1pPr marL="0" indent="0" algn="r" rtl="0" fontAlgn="base">
              <a:spcBef>
                <a:spcPct val="0"/>
              </a:spcBef>
              <a:spcAft>
                <a:spcPct val="0"/>
              </a:spcAft>
              <a:buNone/>
              <a:defRPr lang="en-US" sz="2000" kern="1200" dirty="0">
                <a:solidFill>
                  <a:schemeClr val="tx1"/>
                </a:solidFill>
                <a:latin typeface="Segoe UI Light" panose="020B0502040204020203" pitchFamily="34" charset="0"/>
                <a:ea typeface="ヒラギノ角ゴ Pro W3" pitchFamily="125" charset="-128"/>
                <a:cs typeface="Segoe UI Light" panose="020B0502040204020203" pitchFamily="34" charset="0"/>
              </a:defRPr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2"/>
          </p:nvPr>
        </p:nvSpPr>
        <p:spPr>
          <a:xfrm>
            <a:off x="4038600" y="6096000"/>
            <a:ext cx="4800600" cy="403055"/>
          </a:xfrm>
        </p:spPr>
        <p:txBody>
          <a:bodyPr lIns="0" anchor="ctr" anchorCtr="0"/>
          <a:lstStyle>
            <a:lvl1pPr marL="0" indent="0" algn="r">
              <a:buNone/>
              <a:defRPr lang="en-US" sz="1600" kern="1200" dirty="0">
                <a:solidFill>
                  <a:schemeClr val="tx1">
                    <a:lumMod val="40000"/>
                    <a:lumOff val="60000"/>
                  </a:schemeClr>
                </a:solidFill>
                <a:latin typeface="Segoe UI Light" panose="020B0502040204020203" pitchFamily="34" charset="0"/>
                <a:ea typeface="ヒラギノ角ゴ Pro W3" pitchFamily="125" charset="-128"/>
                <a:cs typeface="Segoe UI Light" panose="020B0502040204020203" pitchFamily="34" charset="0"/>
              </a:defRPr>
            </a:lvl1pPr>
          </a:lstStyle>
          <a:p>
            <a:pPr marL="0" lvl="0" indent="0" algn="r" rtl="0"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dirty="0"/>
              <a:t>Edit Master text styles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8763000" y="3308730"/>
            <a:ext cx="29527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TW" sz="600" dirty="0">
                <a:solidFill>
                  <a:srgbClr val="33373B"/>
                </a:solidFill>
                <a:latin typeface="PMingLiU"/>
                <a:ea typeface="ヒラギノ角ゴ Pro W3" pitchFamily="125" charset="-128"/>
                <a:cs typeface="PMingLiU"/>
              </a:rPr>
              <a:t>TM</a:t>
            </a:r>
            <a:endParaRPr lang="zh-TW" altLang="en-US" sz="1050" dirty="0">
              <a:solidFill>
                <a:srgbClr val="33373B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1657255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5568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1125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33" r="19362"/>
          <a:stretch/>
        </p:blipFill>
        <p:spPr>
          <a:xfrm>
            <a:off x="-59267" y="0"/>
            <a:ext cx="9203268" cy="6858000"/>
          </a:xfrm>
          <a:prstGeom prst="rect">
            <a:avLst/>
          </a:prstGeom>
        </p:spPr>
      </p:pic>
      <p:sp>
        <p:nvSpPr>
          <p:cNvPr id="26" name="Rectangle 25"/>
          <p:cNvSpPr/>
          <p:nvPr userDrawn="1"/>
        </p:nvSpPr>
        <p:spPr bwMode="auto">
          <a:xfrm>
            <a:off x="-59269" y="0"/>
            <a:ext cx="9203269" cy="6858000"/>
          </a:xfrm>
          <a:prstGeom prst="rect">
            <a:avLst/>
          </a:prstGeom>
          <a:solidFill>
            <a:schemeClr val="tx1"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09600" indent="-609600" algn="ctr" fontAlgn="base">
              <a:spcBef>
                <a:spcPct val="0"/>
              </a:spcBef>
              <a:spcAft>
                <a:spcPct val="0"/>
              </a:spcAft>
              <a:buFont typeface="Helvetica" pitchFamily="84" charset="0"/>
              <a:buNone/>
            </a:pPr>
            <a:endParaRPr lang="en-US" sz="3000" dirty="0" err="1">
              <a:solidFill>
                <a:srgbClr val="404040"/>
              </a:solidFill>
              <a:latin typeface="Arial" pitchFamily="34" charset="0"/>
              <a:ea typeface="ヒラギノ角ゴ Pro W3" pitchFamily="84" charset="-128"/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4831401"/>
            <a:ext cx="9144000" cy="458712"/>
          </a:xfrm>
        </p:spPr>
        <p:txBody>
          <a:bodyPr lIns="0" tIns="0" rIns="0" bIns="0" anchor="ctr" anchorCtr="0"/>
          <a:lstStyle>
            <a:lvl1pPr marL="0" indent="0" algn="ctr" rtl="0" fontAlgn="base">
              <a:spcBef>
                <a:spcPct val="0"/>
              </a:spcBef>
              <a:spcAft>
                <a:spcPct val="0"/>
              </a:spcAft>
              <a:buNone/>
              <a:defRPr lang="en-US" sz="2000" b="0" kern="1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8763000" y="3308730"/>
            <a:ext cx="29527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TW" sz="600" dirty="0">
                <a:solidFill>
                  <a:srgbClr val="33373B"/>
                </a:solidFill>
                <a:latin typeface="PMingLiU"/>
                <a:ea typeface="ヒラギノ角ゴ Pro W3" pitchFamily="125" charset="-128"/>
                <a:cs typeface="PMingLiU"/>
              </a:rPr>
              <a:t>TM</a:t>
            </a:r>
            <a:endParaRPr lang="zh-TW" altLang="en-US" sz="1050" dirty="0">
              <a:solidFill>
                <a:srgbClr val="33373B"/>
              </a:solidFill>
              <a:latin typeface="Arial" pitchFamily="34" charset="0"/>
            </a:endParaRPr>
          </a:p>
        </p:txBody>
      </p:sp>
      <p:sp>
        <p:nvSpPr>
          <p:cNvPr id="24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4058926"/>
            <a:ext cx="9144000" cy="458712"/>
          </a:xfrm>
        </p:spPr>
        <p:txBody>
          <a:bodyPr lIns="0" tIns="0" rIns="0" bIns="0" anchor="ctr" anchorCtr="0"/>
          <a:lstStyle>
            <a:lvl1pPr marL="0" indent="0" algn="ctr" rtl="0" fontAlgn="base">
              <a:spcBef>
                <a:spcPct val="0"/>
              </a:spcBef>
              <a:spcAft>
                <a:spcPct val="0"/>
              </a:spcAft>
              <a:buNone/>
              <a:defRPr lang="en-US" sz="2000" b="0" kern="1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96857033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5568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N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28600"/>
            <a:ext cx="385572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45720" numCol="1" anchor="b" anchorCtr="0" compatLnSpc="1">
            <a:prstTxWarp prst="textNoShape">
              <a:avLst/>
            </a:prstTxWarp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3" name="Rectangle 2"/>
          <p:cNvSpPr/>
          <p:nvPr userDrawn="1"/>
        </p:nvSpPr>
        <p:spPr bwMode="auto">
          <a:xfrm>
            <a:off x="914400" y="3962400"/>
            <a:ext cx="822960" cy="64008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09600" indent="-609600" algn="ctr" fontAlgn="base">
              <a:spcBef>
                <a:spcPct val="0"/>
              </a:spcBef>
              <a:spcAft>
                <a:spcPct val="0"/>
              </a:spcAft>
              <a:buFont typeface="Helvetica" pitchFamily="84" charset="0"/>
              <a:buNone/>
            </a:pPr>
            <a:endParaRPr lang="en-US" sz="3000" dirty="0" err="1">
              <a:solidFill>
                <a:srgbClr val="404040"/>
              </a:solidFill>
              <a:latin typeface="Arial" pitchFamily="34" charset="0"/>
              <a:ea typeface="ヒラギノ角ゴ Pro W3" pitchFamily="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191158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N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133600" y="776445"/>
            <a:ext cx="4876800" cy="774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45720" numCol="1" anchor="b" anchorCtr="0" compatLnSpc="1">
            <a:prstTxWarp prst="textNoShape">
              <a:avLst/>
            </a:prstTxWarp>
          </a:bodyPr>
          <a:lstStyle>
            <a:lvl1pPr algn="ctr"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3" name="Rectangle 2"/>
          <p:cNvSpPr/>
          <p:nvPr userDrawn="1"/>
        </p:nvSpPr>
        <p:spPr bwMode="auto">
          <a:xfrm>
            <a:off x="4160520" y="1688592"/>
            <a:ext cx="822960" cy="64008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09600" indent="-609600" algn="ctr" fontAlgn="base">
              <a:spcBef>
                <a:spcPct val="0"/>
              </a:spcBef>
              <a:spcAft>
                <a:spcPct val="0"/>
              </a:spcAft>
              <a:buFont typeface="Helvetica" pitchFamily="84" charset="0"/>
              <a:buNone/>
            </a:pPr>
            <a:endParaRPr lang="en-US" sz="3000" dirty="0" err="1">
              <a:solidFill>
                <a:srgbClr val="404040"/>
              </a:solidFill>
              <a:latin typeface="Arial" pitchFamily="34" charset="0"/>
              <a:ea typeface="ヒラギノ角ゴ Pro W3" pitchFamily="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73142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09600" indent="-609600" algn="ctr" fontAlgn="base">
              <a:spcBef>
                <a:spcPct val="0"/>
              </a:spcBef>
              <a:spcAft>
                <a:spcPct val="0"/>
              </a:spcAft>
              <a:buFont typeface="Helvetica" pitchFamily="84" charset="0"/>
              <a:buNone/>
            </a:pPr>
            <a:endParaRPr lang="en-US" sz="3000" dirty="0" err="1">
              <a:solidFill>
                <a:srgbClr val="404040"/>
              </a:solidFill>
              <a:latin typeface="Arial" pitchFamily="34" charset="0"/>
              <a:ea typeface="ヒラギノ角ゴ Pro W3" pitchFamily="84" charset="-128"/>
            </a:endParaRPr>
          </a:p>
        </p:txBody>
      </p:sp>
      <p:sp>
        <p:nvSpPr>
          <p:cNvPr id="13" name="Rectangle 12"/>
          <p:cNvSpPr/>
          <p:nvPr userDrawn="1"/>
        </p:nvSpPr>
        <p:spPr bwMode="auto">
          <a:xfrm>
            <a:off x="4160520" y="3962400"/>
            <a:ext cx="822960" cy="64008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09600" indent="-609600" algn="ctr" fontAlgn="base">
              <a:spcBef>
                <a:spcPct val="0"/>
              </a:spcBef>
              <a:spcAft>
                <a:spcPct val="0"/>
              </a:spcAft>
              <a:buFont typeface="Helvetica" pitchFamily="84" charset="0"/>
              <a:buNone/>
            </a:pPr>
            <a:endParaRPr lang="en-US" sz="3000" dirty="0" err="1">
              <a:solidFill>
                <a:srgbClr val="404040"/>
              </a:solidFill>
              <a:latin typeface="Arial" pitchFamily="34" charset="0"/>
              <a:ea typeface="ヒラギノ角ゴ Pro W3" pitchFamily="84" charset="-128"/>
            </a:endParaRP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299720" y="4187165"/>
            <a:ext cx="8544560" cy="458712"/>
          </a:xfrm>
        </p:spPr>
        <p:txBody>
          <a:bodyPr anchor="ctr" anchorCtr="1"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304800" y="3124200"/>
            <a:ext cx="8534400" cy="685800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4500" b="0" i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80851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6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09600" indent="-609600" algn="ctr" fontAlgn="base">
              <a:spcBef>
                <a:spcPct val="0"/>
              </a:spcBef>
              <a:spcAft>
                <a:spcPct val="0"/>
              </a:spcAft>
              <a:buFont typeface="Helvetica" pitchFamily="84" charset="0"/>
              <a:buNone/>
            </a:pPr>
            <a:endParaRPr lang="en-US" sz="3000" dirty="0" err="1">
              <a:solidFill>
                <a:srgbClr val="404040"/>
              </a:solidFill>
              <a:latin typeface="Arial" pitchFamily="34" charset="0"/>
              <a:ea typeface="ヒラギノ角ゴ Pro W3" pitchFamily="84" charset="-128"/>
            </a:endParaRPr>
          </a:p>
        </p:txBody>
      </p:sp>
      <p:sp>
        <p:nvSpPr>
          <p:cNvPr id="13" name="Rectangle 12"/>
          <p:cNvSpPr/>
          <p:nvPr userDrawn="1"/>
        </p:nvSpPr>
        <p:spPr bwMode="auto">
          <a:xfrm>
            <a:off x="4160520" y="3962400"/>
            <a:ext cx="822960" cy="64008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09600" indent="-609600" algn="ctr" fontAlgn="base">
              <a:spcBef>
                <a:spcPct val="0"/>
              </a:spcBef>
              <a:spcAft>
                <a:spcPct val="0"/>
              </a:spcAft>
              <a:buFont typeface="Helvetica" pitchFamily="84" charset="0"/>
              <a:buNone/>
            </a:pPr>
            <a:endParaRPr lang="en-US" sz="3000" dirty="0" err="1">
              <a:solidFill>
                <a:srgbClr val="404040"/>
              </a:solidFill>
              <a:latin typeface="Arial" pitchFamily="34" charset="0"/>
              <a:ea typeface="ヒラギノ角ゴ Pro W3" pitchFamily="84" charset="-128"/>
            </a:endParaRP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299720" y="4187165"/>
            <a:ext cx="8544560" cy="458712"/>
          </a:xfrm>
        </p:spPr>
        <p:txBody>
          <a:bodyPr anchor="ctr" anchorCtr="1"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304800" y="3124200"/>
            <a:ext cx="8534400" cy="685800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4500" b="0" i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90641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69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09600" indent="-609600" algn="ctr" fontAlgn="base">
              <a:spcBef>
                <a:spcPct val="0"/>
              </a:spcBef>
              <a:spcAft>
                <a:spcPct val="0"/>
              </a:spcAft>
              <a:buFont typeface="Helvetica" pitchFamily="84" charset="0"/>
              <a:buNone/>
            </a:pPr>
            <a:endParaRPr lang="en-US" sz="3000" dirty="0" err="1">
              <a:solidFill>
                <a:srgbClr val="404040"/>
              </a:solidFill>
              <a:latin typeface="Arial" pitchFamily="34" charset="0"/>
              <a:ea typeface="ヒラギノ角ゴ Pro W3" pitchFamily="84" charset="-128"/>
            </a:endParaRPr>
          </a:p>
        </p:txBody>
      </p:sp>
      <p:sp>
        <p:nvSpPr>
          <p:cNvPr id="13" name="Rectangle 12"/>
          <p:cNvSpPr/>
          <p:nvPr userDrawn="1"/>
        </p:nvSpPr>
        <p:spPr bwMode="auto">
          <a:xfrm>
            <a:off x="4160520" y="3962400"/>
            <a:ext cx="822960" cy="64008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09600" indent="-609600" algn="ctr" fontAlgn="base">
              <a:spcBef>
                <a:spcPct val="0"/>
              </a:spcBef>
              <a:spcAft>
                <a:spcPct val="0"/>
              </a:spcAft>
              <a:buFont typeface="Helvetica" pitchFamily="84" charset="0"/>
              <a:buNone/>
            </a:pPr>
            <a:endParaRPr lang="en-US" sz="3000" dirty="0" err="1">
              <a:solidFill>
                <a:srgbClr val="404040"/>
              </a:solidFill>
              <a:latin typeface="Arial" pitchFamily="34" charset="0"/>
              <a:ea typeface="ヒラギノ角ゴ Pro W3" pitchFamily="84" charset="-128"/>
            </a:endParaRP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299720" y="4187165"/>
            <a:ext cx="8544560" cy="458712"/>
          </a:xfrm>
        </p:spPr>
        <p:txBody>
          <a:bodyPr anchor="ctr" anchorCtr="1"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304800" y="3124200"/>
            <a:ext cx="8534400" cy="685800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4500" b="0" i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06497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eserve.org/wp-content/uploads/2017/02/featured-story-2.1.jpg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4000" cy="6847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66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09600" indent="-609600" algn="ctr" fontAlgn="base">
              <a:spcBef>
                <a:spcPct val="0"/>
              </a:spcBef>
              <a:spcAft>
                <a:spcPct val="0"/>
              </a:spcAft>
              <a:buFont typeface="Helvetica" pitchFamily="84" charset="0"/>
              <a:buNone/>
            </a:pPr>
            <a:endParaRPr lang="en-US" sz="3000" dirty="0" err="1">
              <a:solidFill>
                <a:srgbClr val="404040"/>
              </a:solidFill>
              <a:latin typeface="Arial" pitchFamily="34" charset="0"/>
              <a:ea typeface="ヒラギノ角ゴ Pro W3" pitchFamily="84" charset="-128"/>
            </a:endParaRPr>
          </a:p>
        </p:txBody>
      </p:sp>
      <p:sp>
        <p:nvSpPr>
          <p:cNvPr id="13" name="Rectangle 12"/>
          <p:cNvSpPr/>
          <p:nvPr userDrawn="1"/>
        </p:nvSpPr>
        <p:spPr bwMode="auto">
          <a:xfrm>
            <a:off x="4160520" y="3962400"/>
            <a:ext cx="822960" cy="64008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09600" indent="-609600" algn="ctr" fontAlgn="base">
              <a:spcBef>
                <a:spcPct val="0"/>
              </a:spcBef>
              <a:spcAft>
                <a:spcPct val="0"/>
              </a:spcAft>
              <a:buFont typeface="Helvetica" pitchFamily="84" charset="0"/>
              <a:buNone/>
            </a:pPr>
            <a:endParaRPr lang="en-US" sz="3000" dirty="0" err="1">
              <a:solidFill>
                <a:srgbClr val="404040"/>
              </a:solidFill>
              <a:latin typeface="Arial" pitchFamily="34" charset="0"/>
              <a:ea typeface="ヒラギノ角ゴ Pro W3" pitchFamily="84" charset="-128"/>
            </a:endParaRP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299720" y="4187165"/>
            <a:ext cx="8544560" cy="458712"/>
          </a:xfrm>
        </p:spPr>
        <p:txBody>
          <a:bodyPr anchor="ctr" anchorCtr="1"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304800" y="3124200"/>
            <a:ext cx="8534400" cy="685800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4500" b="0" i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10672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43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09600" indent="-609600" algn="ctr" fontAlgn="base">
              <a:spcBef>
                <a:spcPct val="0"/>
              </a:spcBef>
              <a:spcAft>
                <a:spcPct val="0"/>
              </a:spcAft>
              <a:buFont typeface="Helvetica" pitchFamily="84" charset="0"/>
              <a:buNone/>
            </a:pPr>
            <a:endParaRPr lang="en-US" sz="3000" dirty="0" err="1">
              <a:solidFill>
                <a:srgbClr val="404040"/>
              </a:solidFill>
              <a:latin typeface="Arial" pitchFamily="34" charset="0"/>
              <a:ea typeface="ヒラギノ角ゴ Pro W3" pitchFamily="84" charset="-128"/>
            </a:endParaRPr>
          </a:p>
        </p:txBody>
      </p:sp>
      <p:sp>
        <p:nvSpPr>
          <p:cNvPr id="13" name="Rectangle 12"/>
          <p:cNvSpPr/>
          <p:nvPr userDrawn="1"/>
        </p:nvSpPr>
        <p:spPr bwMode="auto">
          <a:xfrm>
            <a:off x="4160520" y="3962400"/>
            <a:ext cx="822960" cy="64008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09600" indent="-609600" algn="ctr" fontAlgn="base">
              <a:spcBef>
                <a:spcPct val="0"/>
              </a:spcBef>
              <a:spcAft>
                <a:spcPct val="0"/>
              </a:spcAft>
              <a:buFont typeface="Helvetica" pitchFamily="84" charset="0"/>
              <a:buNone/>
            </a:pPr>
            <a:endParaRPr lang="en-US" sz="3000" dirty="0" err="1">
              <a:solidFill>
                <a:srgbClr val="404040"/>
              </a:solidFill>
              <a:latin typeface="Arial" pitchFamily="34" charset="0"/>
              <a:ea typeface="ヒラギノ角ゴ Pro W3" pitchFamily="84" charset="-128"/>
            </a:endParaRP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299720" y="4187165"/>
            <a:ext cx="8544560" cy="458712"/>
          </a:xfrm>
        </p:spPr>
        <p:txBody>
          <a:bodyPr anchor="ctr" anchorCtr="1"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304800" y="3124200"/>
            <a:ext cx="8534400" cy="685800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4500" b="0" i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65033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N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304800"/>
            <a:ext cx="8534400" cy="774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45720" numCol="1" anchor="b" anchorCtr="0" compatLnSpc="1">
            <a:prstTxWarp prst="textNoShape">
              <a:avLst/>
            </a:prstTxWarp>
          </a:bodyPr>
          <a:lstStyle>
            <a:lvl1pPr algn="ctr">
              <a:defRPr/>
            </a:lvl1pPr>
          </a:lstStyle>
          <a:p>
            <a:pPr lvl="0"/>
            <a:r>
              <a:rPr lang="en-US" alt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019027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304800"/>
            <a:ext cx="8534400" cy="774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 hasCustomPrompt="1"/>
          </p:nvPr>
        </p:nvSpPr>
        <p:spPr>
          <a:xfrm>
            <a:off x="304800" y="1447800"/>
            <a:ext cx="8534400" cy="4495800"/>
          </a:xfrm>
        </p:spPr>
        <p:txBody>
          <a:bodyPr/>
          <a:lstStyle>
            <a:lvl1pPr marL="230188" marR="0" indent="-2301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 sz="1800"/>
            </a:lvl1pPr>
            <a:lvl2pPr marL="746125" marR="0" indent="-22701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Segoe UI" panose="020B0502040204020203" pitchFamily="34" charset="0"/>
              <a:buChar char="—"/>
              <a:tabLst/>
              <a:defRPr sz="1600"/>
            </a:lvl2pPr>
            <a:lvl3pPr marL="1144588" marR="0" indent="-2301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/>
            </a:lvl3pPr>
          </a:lstStyle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 Second level</a:t>
            </a:r>
          </a:p>
          <a:p>
            <a:pPr lvl="2"/>
            <a:r>
              <a:rPr lang="en-US" alt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805766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8"/>
          <p:cNvSpPr>
            <a:spLocks noGrp="1"/>
          </p:cNvSpPr>
          <p:nvPr>
            <p:ph sz="quarter" idx="10" hasCustomPrompt="1"/>
          </p:nvPr>
        </p:nvSpPr>
        <p:spPr>
          <a:xfrm>
            <a:off x="304800" y="1447800"/>
            <a:ext cx="4113213" cy="4876800"/>
          </a:xfrm>
        </p:spPr>
        <p:txBody>
          <a:bodyPr/>
          <a:lstStyle>
            <a:lvl1pPr marL="230188" marR="0" indent="-2301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lvl1pPr>
            <a:lvl2pPr marL="746125" marR="0" indent="-22701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Segoe UI" panose="020B0502040204020203" pitchFamily="34" charset="0"/>
              <a:buChar char="—"/>
              <a:tabLst/>
              <a:defRPr/>
            </a:lvl2pPr>
            <a:lvl3pPr marL="1144588" marR="0" indent="-2301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3pPr>
          </a:lstStyle>
          <a:p>
            <a:pPr marL="230188" marR="0" lvl="0" indent="-2301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+mn-lt"/>
                <a:ea typeface="ヒラギノ角ゴ Pro W3" charset="0"/>
              </a:rPr>
              <a:t>Click to edit Master text styles</a:t>
            </a:r>
          </a:p>
          <a:p>
            <a:pPr marL="746125" marR="0" lvl="1" indent="-22701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Segoe UI" panose="020B0502040204020203" pitchFamily="34" charset="0"/>
              <a:buChar char="—"/>
              <a:tabLst/>
              <a:defRPr/>
            </a:pPr>
            <a:r>
              <a:rPr kumimoji="0" lang="en-US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+mn-lt"/>
                <a:ea typeface="ヒラギノ角ゴ Pro W3" charset="0"/>
              </a:rPr>
              <a:t> Second level</a:t>
            </a:r>
          </a:p>
          <a:p>
            <a:pPr marL="1144588" marR="0" lvl="2" indent="-2301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+mn-lt"/>
                <a:ea typeface="ヒラギノ角ゴ Pro W3" charset="0"/>
              </a:rPr>
              <a:t>Third level</a:t>
            </a:r>
          </a:p>
        </p:txBody>
      </p:sp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304800"/>
            <a:ext cx="8534400" cy="774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4" name="Content Placeholder 8"/>
          <p:cNvSpPr>
            <a:spLocks noGrp="1"/>
          </p:cNvSpPr>
          <p:nvPr>
            <p:ph sz="quarter" idx="11" hasCustomPrompt="1"/>
          </p:nvPr>
        </p:nvSpPr>
        <p:spPr>
          <a:xfrm>
            <a:off x="4725987" y="1447800"/>
            <a:ext cx="4113213" cy="4876800"/>
          </a:xfrm>
        </p:spPr>
        <p:txBody>
          <a:bodyPr/>
          <a:lstStyle>
            <a:lvl1pPr marL="230188" marR="0" indent="-2301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lvl1pPr>
            <a:lvl2pPr marL="746125" marR="0" indent="-22701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Segoe UI" panose="020B0502040204020203" pitchFamily="34" charset="0"/>
              <a:buChar char="—"/>
              <a:tabLst/>
              <a:defRPr/>
            </a:lvl2pPr>
            <a:lvl3pPr marL="1144588" marR="0" indent="-2301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3pPr>
          </a:lstStyle>
          <a:p>
            <a:pPr marL="230188" marR="0" lvl="0" indent="-2301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+mn-lt"/>
                <a:ea typeface="ヒラギノ角ゴ Pro W3" charset="0"/>
              </a:rPr>
              <a:t>Click to edit Master text styles</a:t>
            </a:r>
          </a:p>
          <a:p>
            <a:pPr marL="746125" marR="0" lvl="1" indent="-22701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Segoe UI" panose="020B0502040204020203" pitchFamily="34" charset="0"/>
              <a:buChar char="—"/>
              <a:tabLst/>
              <a:defRPr/>
            </a:pPr>
            <a:r>
              <a:rPr kumimoji="0" lang="en-US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+mn-lt"/>
                <a:ea typeface="ヒラギノ角ゴ Pro W3" charset="0"/>
              </a:rPr>
              <a:t> Second level</a:t>
            </a:r>
          </a:p>
          <a:p>
            <a:pPr marL="1144588" marR="0" lvl="2" indent="-2301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+mn-lt"/>
                <a:ea typeface="ヒラギノ角ゴ Pro W3" charset="0"/>
              </a:rPr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5237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304800"/>
            <a:ext cx="8534400" cy="774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444768"/>
            <a:ext cx="8534400" cy="4879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 Second level</a:t>
            </a:r>
          </a:p>
          <a:p>
            <a:pPr lvl="2"/>
            <a:r>
              <a:rPr lang="en-US" altLang="en-US" dirty="0"/>
              <a:t>Third level</a:t>
            </a:r>
          </a:p>
        </p:txBody>
      </p:sp>
      <p:sp>
        <p:nvSpPr>
          <p:cNvPr id="1029" name="Text Box 9"/>
          <p:cNvSpPr txBox="1">
            <a:spLocks noChangeArrowheads="1"/>
          </p:cNvSpPr>
          <p:nvPr/>
        </p:nvSpPr>
        <p:spPr bwMode="auto">
          <a:xfrm>
            <a:off x="8420100" y="6400800"/>
            <a:ext cx="4191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9pPr>
          </a:lstStyle>
          <a:p>
            <a:pPr algn="r" fontAlgn="base">
              <a:spcBef>
                <a:spcPct val="50000"/>
              </a:spcBef>
              <a:spcAft>
                <a:spcPct val="0"/>
              </a:spcAft>
              <a:defRPr/>
            </a:pPr>
            <a:fld id="{27288A19-C912-48FD-BBDD-B6C475FAB7E0}" type="slidenum">
              <a:rPr lang="en-US" sz="1000" smtClean="0">
                <a:solidFill>
                  <a:srgbClr val="00338D"/>
                </a:solidFill>
              </a:rPr>
              <a:pPr algn="r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zh-TW" altLang="en-US" sz="1000" dirty="0">
              <a:solidFill>
                <a:srgbClr val="00338D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 bwMode="auto">
          <a:xfrm>
            <a:off x="4160520" y="1216947"/>
            <a:ext cx="822960" cy="64008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09600" indent="-609600" algn="ctr" fontAlgn="base">
              <a:spcBef>
                <a:spcPct val="0"/>
              </a:spcBef>
              <a:spcAft>
                <a:spcPct val="0"/>
              </a:spcAft>
              <a:buFont typeface="Helvetica" pitchFamily="84" charset="0"/>
              <a:buNone/>
            </a:pPr>
            <a:endParaRPr lang="en-US" sz="3000" dirty="0" err="1">
              <a:solidFill>
                <a:srgbClr val="404040"/>
              </a:solidFill>
              <a:latin typeface="Arial" pitchFamily="34" charset="0"/>
              <a:ea typeface="ヒラギノ角ゴ Pro W3" pitchFamily="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98433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sldNum="0" hdr="0" dt="0"/>
  <p:txStyles>
    <p:titleStyle>
      <a:lvl1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accent6"/>
          </a:solidFill>
          <a:latin typeface="+mj-lt"/>
          <a:ea typeface="ヒラギノ角ゴ Pro W3" charset="0"/>
          <a:cs typeface="ヒラギノ角ゴ Pro W3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338D"/>
          </a:solidFill>
          <a:latin typeface="Arial" charset="0"/>
          <a:ea typeface="ヒラギノ角ゴ Pro W3" charset="0"/>
          <a:cs typeface="ヒラギノ角ゴ Pro W3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338D"/>
          </a:solidFill>
          <a:latin typeface="Arial" charset="0"/>
          <a:ea typeface="ヒラギノ角ゴ Pro W3" charset="0"/>
          <a:cs typeface="ヒラギノ角ゴ Pro W3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338D"/>
          </a:solidFill>
          <a:latin typeface="Arial" charset="0"/>
          <a:ea typeface="ヒラギノ角ゴ Pro W3" charset="0"/>
          <a:cs typeface="ヒラギノ角ゴ Pro W3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338D"/>
          </a:solidFill>
          <a:latin typeface="Arial" charset="0"/>
          <a:ea typeface="ヒラギノ角ゴ Pro W3" charset="0"/>
          <a:cs typeface="ヒラギノ角ゴ Pro W3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9pPr>
    </p:titleStyle>
    <p:bodyStyle>
      <a:lvl1pPr marL="230188" indent="-230188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800">
          <a:solidFill>
            <a:schemeClr val="tx1"/>
          </a:solidFill>
          <a:latin typeface="+mn-lt"/>
          <a:ea typeface="ヒラギノ角ゴ Pro W3" charset="0"/>
          <a:cs typeface="ヒラギノ角ゴ Pro W3" charset="0"/>
        </a:defRPr>
      </a:lvl1pPr>
      <a:lvl2pPr marL="746125" indent="-227013" algn="l" rtl="0" eaLnBrk="1" fontAlgn="base" hangingPunct="1">
        <a:spcBef>
          <a:spcPct val="20000"/>
        </a:spcBef>
        <a:spcAft>
          <a:spcPct val="0"/>
        </a:spcAft>
        <a:buFont typeface="Segoe UI" panose="020B0502040204020203" pitchFamily="34" charset="0"/>
        <a:buChar char="—"/>
        <a:defRPr sz="1600">
          <a:solidFill>
            <a:schemeClr val="tx1"/>
          </a:solidFill>
          <a:latin typeface="+mn-lt"/>
          <a:ea typeface="ヒラギノ角ゴ Pro W3" charset="0"/>
        </a:defRPr>
      </a:lvl2pPr>
      <a:lvl3pPr marL="1144588" indent="-230188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>
          <a:solidFill>
            <a:schemeClr val="tx1"/>
          </a:solidFill>
          <a:latin typeface="+mn-lt"/>
          <a:ea typeface="ヒラギノ角ゴ Pro W3" charset="0"/>
        </a:defRPr>
      </a:lvl3pPr>
      <a:lvl4pPr marL="1598613" indent="-227013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▫"/>
        <a:defRPr>
          <a:solidFill>
            <a:schemeClr val="tx1"/>
          </a:solidFill>
          <a:latin typeface="+mn-lt"/>
          <a:ea typeface="ヒラギノ角ゴ Pro W3" charset="0"/>
        </a:defRPr>
      </a:lvl4pPr>
      <a:lvl5pPr marL="2058988" indent="-230188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◦"/>
        <a:defRPr sz="1600">
          <a:solidFill>
            <a:schemeClr val="tx1"/>
          </a:solidFill>
          <a:latin typeface="+mn-lt"/>
          <a:ea typeface="ヒラギノ角ゴ Pro W3" charset="0"/>
        </a:defRPr>
      </a:lvl5pPr>
      <a:lvl6pPr marL="22860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7432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2004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657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2" pos="5568" userDrawn="1">
          <p15:clr>
            <a:srgbClr val="F26B43"/>
          </p15:clr>
        </p15:guide>
        <p15:guide id="3" pos="19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TW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PMingLiU"/>
              </a:rPr>
              <a:t>如何下載和註冊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PMingLiU"/>
              </a:rPr>
              <a:t>如何著手入門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PMingLiU"/>
              </a:rPr>
              <a:t>ＭｙＬｉｏｎ</a:t>
            </a:r>
            <a:endParaRPr 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PMingLiU"/>
            </a:endParaRPr>
          </a:p>
        </p:txBody>
      </p:sp>
    </p:spTree>
    <p:extLst>
      <p:ext uri="{BB962C8B-B14F-4D97-AF65-F5344CB8AC3E}">
        <p14:creationId xmlns:p14="http://schemas.microsoft.com/office/powerpoint/2010/main" val="226984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485800"/>
            <a:ext cx="3269934" cy="5810947"/>
          </a:xfrm>
        </p:spPr>
      </p:pic>
      <p:sp>
        <p:nvSpPr>
          <p:cNvPr id="6" name="向下箭號 5"/>
          <p:cNvSpPr/>
          <p:nvPr/>
        </p:nvSpPr>
        <p:spPr bwMode="auto">
          <a:xfrm>
            <a:off x="5888297" y="3429001"/>
            <a:ext cx="627919" cy="1656184"/>
          </a:xfrm>
          <a:prstGeom prst="downArrow">
            <a:avLst/>
          </a:prstGeom>
          <a:solidFill>
            <a:srgbClr val="FFFFFF"/>
          </a:solidFill>
          <a:ln w="31750" cap="flat" cmpd="sng" algn="ctr">
            <a:solidFill>
              <a:srgbClr val="0000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09600" marR="0" indent="-609600" algn="ctr" defTabSz="914400" rtl="0" eaLnBrk="1" fontAlgn="base" latinLnBrk="0" hangingPunct="1">
              <a:spcAft>
                <a:spcPct val="0"/>
              </a:spcAft>
              <a:buClrTx/>
              <a:buSzTx/>
              <a:buFont typeface="Helvetica" pitchFamily="84" charset="0"/>
              <a:buNone/>
              <a:tabLst/>
            </a:pPr>
            <a:r>
              <a:rPr kumimoji="0" lang="zh-TW" altLang="en-US" sz="16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ea typeface="ヒラギノ角ゴ Pro W3" pitchFamily="84" charset="-128"/>
              </a:rPr>
              <a:t>點</a:t>
            </a:r>
            <a:endParaRPr kumimoji="0" lang="en-US" altLang="zh-TW" sz="1600" b="1" i="0" u="none" strike="noStrike" cap="none" normalizeH="0" dirty="0" smtClean="0">
              <a:ln>
                <a:noFill/>
              </a:ln>
              <a:solidFill>
                <a:srgbClr val="FF0000"/>
              </a:solidFill>
              <a:effectLst/>
              <a:ea typeface="ヒラギノ角ゴ Pro W3" pitchFamily="84" charset="-128"/>
            </a:endParaRPr>
          </a:p>
          <a:p>
            <a:pPr marL="609600" marR="0" indent="-609600" algn="ctr" defTabSz="914400" rtl="0" eaLnBrk="1" fontAlgn="base" latinLnBrk="0" hangingPunct="1">
              <a:spcAft>
                <a:spcPct val="0"/>
              </a:spcAft>
              <a:buClrTx/>
              <a:buSzTx/>
              <a:buFont typeface="Helvetica" pitchFamily="84" charset="0"/>
              <a:buNone/>
              <a:tabLst/>
            </a:pPr>
            <a:r>
              <a:rPr lang="zh-TW" altLang="en-US" sz="1600" b="1" dirty="0" smtClean="0">
                <a:solidFill>
                  <a:srgbClr val="FF0000"/>
                </a:solidFill>
                <a:ea typeface="ヒラギノ角ゴ Pro W3" pitchFamily="84" charset="-128"/>
              </a:rPr>
              <a:t>選</a:t>
            </a:r>
            <a:endParaRPr lang="en-US" altLang="zh-TW" sz="1600" b="1" dirty="0" smtClean="0">
              <a:solidFill>
                <a:srgbClr val="FF0000"/>
              </a:solidFill>
              <a:ea typeface="ヒラギノ角ゴ Pro W3" pitchFamily="84" charset="-128"/>
            </a:endParaRPr>
          </a:p>
          <a:p>
            <a:pPr marL="609600" marR="0" indent="-609600" algn="ctr" defTabSz="914400" rtl="0" eaLnBrk="1" fontAlgn="base" latinLnBrk="0" hangingPunct="1">
              <a:spcAft>
                <a:spcPct val="0"/>
              </a:spcAft>
              <a:buClrTx/>
              <a:buSzTx/>
              <a:buFont typeface="Helvetica" pitchFamily="84" charset="0"/>
              <a:buNone/>
              <a:tabLst/>
            </a:pPr>
            <a:r>
              <a:rPr kumimoji="0" lang="zh-TW" altLang="en-US" sz="16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ea typeface="ヒラギノ角ゴ Pro W3" pitchFamily="84" charset="-128"/>
              </a:rPr>
              <a:t>獅</a:t>
            </a:r>
            <a:endParaRPr kumimoji="0" lang="en-US" altLang="zh-TW" sz="1600" b="1" i="0" u="none" strike="noStrike" cap="none" normalizeH="0" dirty="0" smtClean="0">
              <a:ln>
                <a:noFill/>
              </a:ln>
              <a:solidFill>
                <a:srgbClr val="FF0000"/>
              </a:solidFill>
              <a:effectLst/>
              <a:ea typeface="ヒラギノ角ゴ Pro W3" pitchFamily="84" charset="-128"/>
            </a:endParaRPr>
          </a:p>
          <a:p>
            <a:pPr marL="609600" marR="0" indent="-609600" algn="ctr" defTabSz="914400" rtl="0" eaLnBrk="1" fontAlgn="base" latinLnBrk="0" hangingPunct="1">
              <a:spcAft>
                <a:spcPct val="0"/>
              </a:spcAft>
              <a:buClrTx/>
              <a:buSzTx/>
              <a:buFont typeface="Helvetica" pitchFamily="84" charset="0"/>
              <a:buNone/>
              <a:tabLst/>
            </a:pPr>
            <a:r>
              <a:rPr lang="zh-TW" altLang="en-US" sz="1600" b="1" dirty="0" smtClean="0">
                <a:solidFill>
                  <a:srgbClr val="FF0000"/>
                </a:solidFill>
                <a:ea typeface="ヒラギノ角ゴ Pro W3" pitchFamily="84" charset="-128"/>
              </a:rPr>
              <a:t>子</a:t>
            </a:r>
            <a:endParaRPr lang="en-US" altLang="zh-TW" sz="1600" b="1" dirty="0" smtClean="0">
              <a:solidFill>
                <a:srgbClr val="FF0000"/>
              </a:solidFill>
              <a:ea typeface="ヒラギノ角ゴ Pro W3" pitchFamily="84" charset="-128"/>
            </a:endParaRPr>
          </a:p>
          <a:p>
            <a:pPr marL="609600" marR="0" indent="-609600" algn="ctr" defTabSz="914400" rtl="0" eaLnBrk="1" fontAlgn="base" latinLnBrk="0" hangingPunct="1">
              <a:spcAft>
                <a:spcPct val="0"/>
              </a:spcAft>
              <a:buClrTx/>
              <a:buSzTx/>
              <a:buFont typeface="Helvetica" pitchFamily="84" charset="0"/>
              <a:buNone/>
              <a:tabLst/>
            </a:pPr>
            <a:r>
              <a:rPr kumimoji="0" lang="zh-TW" altLang="en-US" sz="16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ea typeface="ヒラギノ角ゴ Pro W3" pitchFamily="84" charset="-128"/>
              </a:rPr>
              <a:t>會</a:t>
            </a:r>
            <a:endParaRPr kumimoji="0" lang="en-US" altLang="zh-TW" sz="1600" b="1" i="0" u="none" strike="noStrike" cap="none" normalizeH="0" dirty="0" smtClean="0">
              <a:ln>
                <a:noFill/>
              </a:ln>
              <a:solidFill>
                <a:srgbClr val="FF0000"/>
              </a:solidFill>
              <a:effectLst/>
              <a:ea typeface="ヒラギノ角ゴ Pro W3" pitchFamily="84" charset="-128"/>
            </a:endParaRPr>
          </a:p>
          <a:p>
            <a:pPr marL="609600" marR="0" indent="-609600" algn="ctr" defTabSz="914400" rtl="0" eaLnBrk="1" fontAlgn="base" latinLnBrk="0" hangingPunct="1">
              <a:spcAft>
                <a:spcPct val="0"/>
              </a:spcAft>
              <a:buClrTx/>
              <a:buSzTx/>
              <a:buFont typeface="Helvetica" pitchFamily="84" charset="0"/>
              <a:buNone/>
              <a:tabLst/>
            </a:pPr>
            <a:r>
              <a:rPr lang="zh-TW" altLang="en-US" sz="1600" b="1" dirty="0">
                <a:solidFill>
                  <a:srgbClr val="FF0000"/>
                </a:solidFill>
                <a:ea typeface="ヒラギノ角ゴ Pro W3" pitchFamily="84" charset="-128"/>
              </a:rPr>
              <a:t>員</a:t>
            </a:r>
            <a:endParaRPr kumimoji="0" lang="zh-TW" altLang="en-US" sz="1600" b="1" i="0" u="none" strike="noStrike" cap="none" normalizeH="0" dirty="0" smtClean="0">
              <a:ln>
                <a:noFill/>
              </a:ln>
              <a:solidFill>
                <a:srgbClr val="FF0000"/>
              </a:solidFill>
              <a:effectLst/>
              <a:ea typeface="ヒラギノ角ゴ Pro W3" pitchFamily="84" charset="-128"/>
            </a:endParaRPr>
          </a:p>
        </p:txBody>
      </p:sp>
      <p:grpSp>
        <p:nvGrpSpPr>
          <p:cNvPr id="14" name="群組 13"/>
          <p:cNvGrpSpPr/>
          <p:nvPr/>
        </p:nvGrpSpPr>
        <p:grpSpPr>
          <a:xfrm>
            <a:off x="343545" y="764704"/>
            <a:ext cx="3384376" cy="5818956"/>
            <a:chOff x="5568285" y="1268760"/>
            <a:chExt cx="3036163" cy="5395515"/>
          </a:xfrm>
        </p:grpSpPr>
        <p:pic>
          <p:nvPicPr>
            <p:cNvPr id="15" name="圖片 1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68285" y="1268760"/>
              <a:ext cx="3036163" cy="5395515"/>
            </a:xfrm>
            <a:prstGeom prst="rect">
              <a:avLst/>
            </a:prstGeom>
          </p:spPr>
        </p:pic>
        <p:sp>
          <p:nvSpPr>
            <p:cNvPr id="16" name="向上箭號 15"/>
            <p:cNvSpPr/>
            <p:nvPr/>
          </p:nvSpPr>
          <p:spPr bwMode="auto">
            <a:xfrm>
              <a:off x="7596336" y="4509120"/>
              <a:ext cx="648072" cy="1368152"/>
            </a:xfrm>
            <a:prstGeom prst="upArrow">
              <a:avLst/>
            </a:prstGeom>
            <a:solidFill>
              <a:srgbClr val="FF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609600" marR="0" indent="-609600" algn="ctr" defTabSz="914400" rtl="0" eaLnBrk="1" fontAlgn="base" latinLnBrk="0" hangingPunct="1">
                <a:spcAft>
                  <a:spcPct val="0"/>
                </a:spcAft>
                <a:buClrTx/>
                <a:buSzTx/>
                <a:buFont typeface="Helvetica" pitchFamily="84" charset="0"/>
                <a:buNone/>
                <a:tabLst/>
              </a:pPr>
              <a:r>
                <a:rPr lang="zh-TW" altLang="en-US" sz="1600" b="1" dirty="0" smtClean="0">
                  <a:solidFill>
                    <a:srgbClr val="002060"/>
                  </a:solidFill>
                  <a:ea typeface="ヒラギノ角ゴ Pro W3" pitchFamily="84" charset="-128"/>
                </a:rPr>
                <a:t>點</a:t>
              </a:r>
              <a:endParaRPr lang="en-US" altLang="zh-TW" sz="1600" b="1" dirty="0" smtClean="0">
                <a:solidFill>
                  <a:srgbClr val="002060"/>
                </a:solidFill>
                <a:ea typeface="ヒラギノ角ゴ Pro W3" pitchFamily="84" charset="-128"/>
              </a:endParaRPr>
            </a:p>
            <a:p>
              <a:pPr marL="609600" marR="0" indent="-609600" algn="ctr" defTabSz="914400" rtl="0" eaLnBrk="1" fontAlgn="base" latinLnBrk="0" hangingPunct="1">
                <a:spcAft>
                  <a:spcPct val="0"/>
                </a:spcAft>
                <a:buClrTx/>
                <a:buSzTx/>
                <a:buFont typeface="Helvetica" pitchFamily="84" charset="0"/>
                <a:buNone/>
                <a:tabLst/>
              </a:pPr>
              <a:r>
                <a:rPr lang="zh-TW" altLang="en-US" sz="1600" b="1" dirty="0" smtClean="0">
                  <a:solidFill>
                    <a:srgbClr val="002060"/>
                  </a:solidFill>
                  <a:ea typeface="ヒラギノ角ゴ Pro W3" pitchFamily="84" charset="-128"/>
                </a:rPr>
                <a:t>選</a:t>
              </a:r>
              <a:endParaRPr lang="en-US" altLang="zh-TW" sz="1600" b="1" dirty="0" smtClean="0">
                <a:solidFill>
                  <a:srgbClr val="002060"/>
                </a:solidFill>
                <a:ea typeface="ヒラギノ角ゴ Pro W3" pitchFamily="84" charset="-128"/>
              </a:endParaRPr>
            </a:p>
            <a:p>
              <a:pPr marL="609600" marR="0" indent="-609600" algn="ctr" defTabSz="914400" rtl="0" eaLnBrk="1" fontAlgn="base" latinLnBrk="0" hangingPunct="1">
                <a:spcAft>
                  <a:spcPct val="0"/>
                </a:spcAft>
                <a:buClrTx/>
                <a:buSzTx/>
                <a:buFont typeface="Helvetica" pitchFamily="84" charset="0"/>
                <a:buNone/>
                <a:tabLst/>
              </a:pPr>
              <a:r>
                <a:rPr kumimoji="0" lang="zh-TW" altLang="en-US" sz="1600" b="1" i="0" u="none" strike="noStrike" cap="none" normalizeH="0" dirty="0" smtClean="0">
                  <a:ln>
                    <a:noFill/>
                  </a:ln>
                  <a:solidFill>
                    <a:srgbClr val="002060"/>
                  </a:solidFill>
                  <a:effectLst/>
                  <a:ea typeface="ヒラギノ角ゴ Pro W3" pitchFamily="84" charset="-128"/>
                </a:rPr>
                <a:t>註</a:t>
              </a:r>
              <a:endParaRPr kumimoji="0" lang="en-US" altLang="zh-TW" sz="16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ea typeface="ヒラギノ角ゴ Pro W3" pitchFamily="84" charset="-128"/>
              </a:endParaRPr>
            </a:p>
            <a:p>
              <a:pPr marL="609600" marR="0" indent="-609600" algn="ctr" defTabSz="914400" rtl="0" eaLnBrk="1" fontAlgn="base" latinLnBrk="0" hangingPunct="1">
                <a:spcAft>
                  <a:spcPct val="0"/>
                </a:spcAft>
                <a:buClrTx/>
                <a:buSzTx/>
                <a:buFont typeface="Helvetica" pitchFamily="84" charset="0"/>
                <a:buNone/>
                <a:tabLst/>
              </a:pPr>
              <a:r>
                <a:rPr kumimoji="0" lang="zh-TW" altLang="en-US" sz="1600" b="1" i="0" u="none" strike="noStrike" cap="none" normalizeH="0" dirty="0" smtClean="0">
                  <a:ln>
                    <a:noFill/>
                  </a:ln>
                  <a:solidFill>
                    <a:srgbClr val="002060"/>
                  </a:solidFill>
                  <a:effectLst/>
                  <a:ea typeface="ヒラギノ角ゴ Pro W3" pitchFamily="84" charset="-128"/>
                </a:rPr>
                <a:t>冊</a:t>
              </a:r>
            </a:p>
          </p:txBody>
        </p:sp>
        <p:sp>
          <p:nvSpPr>
            <p:cNvPr id="17" name="橢圓 16"/>
            <p:cNvSpPr/>
            <p:nvPr/>
          </p:nvSpPr>
          <p:spPr bwMode="auto">
            <a:xfrm>
              <a:off x="6228184" y="4365104"/>
              <a:ext cx="1512168" cy="360040"/>
            </a:xfrm>
            <a:prstGeom prst="ellips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609600" marR="0" indent="-609600" algn="ctr" defTabSz="914400" rtl="0" eaLnBrk="1" fontAlgn="base" latinLnBrk="0" hangingPunct="1">
                <a:spcAft>
                  <a:spcPct val="0"/>
                </a:spcAft>
                <a:buClrTx/>
                <a:buSzTx/>
                <a:buFont typeface="Helvetica" pitchFamily="84" charset="0"/>
                <a:buNone/>
                <a:tabLst/>
              </a:pPr>
              <a:endParaRPr kumimoji="0" lang="zh-TW" altLang="en-US" sz="3000" b="0" i="0" u="none" strike="noStrike" cap="none" normalizeH="0" dirty="0" err="1" smtClean="0">
                <a:ln>
                  <a:noFill/>
                </a:ln>
                <a:solidFill>
                  <a:srgbClr val="404040"/>
                </a:solidFill>
                <a:effectLst/>
                <a:ea typeface="ヒラギノ角ゴ Pro W3" pitchFamily="84" charset="-128"/>
              </a:endParaRPr>
            </a:p>
          </p:txBody>
        </p:sp>
      </p:grpSp>
      <p:sp>
        <p:nvSpPr>
          <p:cNvPr id="18" name="向右箭號 17"/>
          <p:cNvSpPr/>
          <p:nvPr/>
        </p:nvSpPr>
        <p:spPr bwMode="auto">
          <a:xfrm>
            <a:off x="3851920" y="3260840"/>
            <a:ext cx="1296144" cy="888240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09600" marR="0" indent="-609600" algn="ctr" defTabSz="914400" rtl="0" eaLnBrk="1" fontAlgn="base" latinLnBrk="0" hangingPunct="1">
              <a:spcAft>
                <a:spcPct val="0"/>
              </a:spcAft>
              <a:buClrTx/>
              <a:buSzTx/>
              <a:buFont typeface="Helvetica" pitchFamily="84" charset="0"/>
              <a:buNone/>
              <a:tabLst/>
            </a:pPr>
            <a:r>
              <a:rPr lang="zh-TW" altLang="en-US" sz="2400" b="1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進入</a:t>
            </a:r>
            <a:endParaRPr kumimoji="0" lang="zh-TW" altLang="en-US" sz="2400" b="1" i="0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320661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版面配置區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12"/>
          </p:nvPr>
        </p:nvSpPr>
        <p:spPr>
          <a:xfrm>
            <a:off x="304800" y="1700808"/>
            <a:ext cx="8534400" cy="2109192"/>
          </a:xfrm>
        </p:spPr>
        <p:txBody>
          <a:bodyPr>
            <a:normAutofit/>
          </a:bodyPr>
          <a:lstStyle/>
          <a:p>
            <a:r>
              <a:rPr lang="en-US" altLang="zh-TW" b="1" dirty="0" smtClean="0"/>
              <a:t>Android</a:t>
            </a:r>
            <a:r>
              <a:rPr lang="zh-TW" altLang="en-US" dirty="0" smtClean="0"/>
              <a:t>手機系統請</a:t>
            </a:r>
            <a:endParaRPr lang="en-US" altLang="zh-TW" dirty="0" smtClean="0"/>
          </a:p>
          <a:p>
            <a:r>
              <a:rPr lang="zh-TW" altLang="en-US" dirty="0" smtClean="0"/>
              <a:t>依下列方式註冊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62238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3834" y="207546"/>
            <a:ext cx="3863307" cy="6293301"/>
          </a:xfrm>
          <a:prstGeom prst="rect">
            <a:avLst/>
          </a:prstGeom>
        </p:spPr>
      </p:pic>
      <p:sp>
        <p:nvSpPr>
          <p:cNvPr id="5" name="橢圓 4"/>
          <p:cNvSpPr/>
          <p:nvPr/>
        </p:nvSpPr>
        <p:spPr bwMode="auto">
          <a:xfrm>
            <a:off x="2771800" y="2420888"/>
            <a:ext cx="2808312" cy="360040"/>
          </a:xfrm>
          <a:prstGeom prst="ellipse">
            <a:avLst/>
          </a:prstGeom>
          <a:noFill/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09600" marR="0" indent="-609600" algn="ctr" defTabSz="914400" rtl="0" eaLnBrk="1" fontAlgn="base" latinLnBrk="0" hangingPunct="1">
              <a:spcAft>
                <a:spcPct val="0"/>
              </a:spcAft>
              <a:buClrTx/>
              <a:buSzTx/>
              <a:buFont typeface="Helvetica" pitchFamily="84" charset="0"/>
              <a:buNone/>
              <a:tabLst/>
            </a:pPr>
            <a:endParaRPr kumimoji="0" lang="zh-TW" altLang="en-US" sz="3000" b="0" i="0" u="none" strike="noStrike" cap="none" normalizeH="0" dirty="0" err="1" smtClean="0">
              <a:ln>
                <a:noFill/>
              </a:ln>
              <a:solidFill>
                <a:srgbClr val="404040"/>
              </a:solidFill>
              <a:effectLst/>
              <a:ea typeface="ヒラギノ角ゴ Pro W3" pitchFamily="84" charset="-128"/>
            </a:endParaRPr>
          </a:p>
        </p:txBody>
      </p:sp>
      <p:sp>
        <p:nvSpPr>
          <p:cNvPr id="6" name="直線圖說文字 1 5"/>
          <p:cNvSpPr/>
          <p:nvPr/>
        </p:nvSpPr>
        <p:spPr bwMode="auto">
          <a:xfrm>
            <a:off x="6660232" y="1601961"/>
            <a:ext cx="2160240" cy="674911"/>
          </a:xfrm>
          <a:prstGeom prst="borderCallout1">
            <a:avLst>
              <a:gd name="adj1" fmla="val 63292"/>
              <a:gd name="adj2" fmla="val -396"/>
              <a:gd name="adj3" fmla="val 143570"/>
              <a:gd name="adj4" fmla="val -44946"/>
            </a:avLst>
          </a:prstGeom>
          <a:solidFill>
            <a:srgbClr val="FFFFFF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stealth" w="lg" len="lg"/>
          </a:ln>
          <a:effectLst>
            <a:glow rad="139700">
              <a:schemeClr val="accent2">
                <a:satMod val="175000"/>
                <a:alpha val="40000"/>
              </a:schemeClr>
            </a:glow>
            <a:outerShdw sx="1000" sy="1000" algn="ctr" rotWithShape="0">
              <a:srgbClr val="000000"/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09600" marR="0" indent="-609600" algn="ctr" defTabSz="914400" rtl="0" eaLnBrk="1" fontAlgn="base" latinLnBrk="0" hangingPunct="1">
              <a:spcAft>
                <a:spcPct val="0"/>
              </a:spcAft>
              <a:buClrTx/>
              <a:buSzTx/>
              <a:buFont typeface="Helvetica" pitchFamily="84" charset="0"/>
              <a:buNone/>
              <a:tabLst/>
            </a:pPr>
            <a:r>
              <a:rPr kumimoji="0" lang="zh-TW" altLang="en-US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ea typeface="ヒラギノ角ゴ Pro W3" pitchFamily="84" charset="-128"/>
              </a:rPr>
              <a:t>點選</a:t>
            </a:r>
            <a:r>
              <a:rPr kumimoji="0" lang="zh-TW" altLang="en-US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ea typeface="ヒラギノ角ゴ Pro W3" pitchFamily="84" charset="-128"/>
              </a:rPr>
              <a:t>改用</a:t>
            </a:r>
            <a:endParaRPr kumimoji="0" lang="en-US" altLang="zh-TW" b="0" i="0" u="none" strike="noStrike" cap="none" normalizeH="0" dirty="0" smtClean="0">
              <a:ln>
                <a:noFill/>
              </a:ln>
              <a:solidFill>
                <a:srgbClr val="FF0000"/>
              </a:solidFill>
              <a:effectLst/>
              <a:ea typeface="ヒラギノ角ゴ Pro W3" pitchFamily="84" charset="-128"/>
            </a:endParaRPr>
          </a:p>
          <a:p>
            <a:pPr marL="609600" marR="0" indent="-609600" algn="ctr" defTabSz="914400" rtl="0" eaLnBrk="1" fontAlgn="base" latinLnBrk="0" hangingPunct="1">
              <a:spcAft>
                <a:spcPct val="0"/>
              </a:spcAft>
              <a:buClrTx/>
              <a:buSzTx/>
              <a:buFont typeface="Helvetica" pitchFamily="84" charset="0"/>
              <a:buNone/>
              <a:tabLst/>
            </a:pPr>
            <a:r>
              <a:rPr kumimoji="0" lang="en-US" altLang="zh-TW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新細明體"/>
                <a:ea typeface="新細明體"/>
              </a:rPr>
              <a:t>『</a:t>
            </a:r>
            <a:r>
              <a:rPr kumimoji="0" lang="zh-TW" altLang="en-US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ea typeface="ヒラギノ角ゴ Pro W3" pitchFamily="84" charset="-128"/>
              </a:rPr>
              <a:t>手機號碼</a:t>
            </a:r>
            <a:r>
              <a:rPr kumimoji="0" lang="en-US" altLang="zh-TW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新細明體"/>
                <a:ea typeface="新細明體"/>
              </a:rPr>
              <a:t>』</a:t>
            </a:r>
            <a:r>
              <a:rPr kumimoji="0" lang="zh-TW" altLang="en-US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ea typeface="ヒラギノ角ゴ Pro W3" pitchFamily="84" charset="-128"/>
              </a:rPr>
              <a:t>登入</a:t>
            </a:r>
          </a:p>
        </p:txBody>
      </p:sp>
    </p:spTree>
    <p:extLst>
      <p:ext uri="{BB962C8B-B14F-4D97-AF65-F5344CB8AC3E}">
        <p14:creationId xmlns:p14="http://schemas.microsoft.com/office/powerpoint/2010/main" val="31426392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3061" y="-315416"/>
            <a:ext cx="3851107" cy="8352928"/>
          </a:xfrm>
          <a:prstGeom prst="rect">
            <a:avLst/>
          </a:prstGeom>
        </p:spPr>
      </p:pic>
      <p:sp>
        <p:nvSpPr>
          <p:cNvPr id="5" name="向右箭號 4"/>
          <p:cNvSpPr/>
          <p:nvPr/>
        </p:nvSpPr>
        <p:spPr bwMode="auto">
          <a:xfrm>
            <a:off x="117924" y="692696"/>
            <a:ext cx="2448272" cy="1224136"/>
          </a:xfrm>
          <a:prstGeom prst="rightArrow">
            <a:avLst/>
          </a:prstGeom>
          <a:solidFill>
            <a:srgbClr val="FFFFFF"/>
          </a:solidFill>
          <a:ln w="25400" cap="flat" cmpd="sng" algn="ctr">
            <a:solidFill>
              <a:srgbClr val="0000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09600" marR="0" indent="-609600" algn="ctr" defTabSz="914400" rtl="0" eaLnBrk="1" fontAlgn="base" latinLnBrk="0" hangingPunct="1">
              <a:spcAft>
                <a:spcPct val="0"/>
              </a:spcAft>
              <a:buClrTx/>
              <a:buSzTx/>
              <a:buFont typeface="Helvetica" pitchFamily="84" charset="0"/>
              <a:buNone/>
              <a:tabLst/>
            </a:pPr>
            <a:r>
              <a:rPr kumimoji="0" lang="zh-TW" altLang="en-US" sz="17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ea typeface="ヒラギノ角ゴ Pro W3" pitchFamily="84" charset="-128"/>
              </a:rPr>
              <a:t>步驟一</a:t>
            </a:r>
            <a:endParaRPr kumimoji="0" lang="en-US" altLang="zh-TW" sz="1700" b="1" i="0" u="none" strike="noStrike" cap="none" normalizeH="0" dirty="0" smtClean="0">
              <a:ln>
                <a:noFill/>
              </a:ln>
              <a:solidFill>
                <a:srgbClr val="FF0000"/>
              </a:solidFill>
              <a:effectLst/>
              <a:ea typeface="ヒラギノ角ゴ Pro W3" pitchFamily="84" charset="-128"/>
            </a:endParaRPr>
          </a:p>
          <a:p>
            <a:pPr marL="609600" marR="0" indent="-609600" algn="ctr" defTabSz="914400" rtl="0" eaLnBrk="1" fontAlgn="base" latinLnBrk="0" hangingPunct="1">
              <a:spcAft>
                <a:spcPct val="0"/>
              </a:spcAft>
              <a:buClrTx/>
              <a:buSzTx/>
              <a:buFont typeface="Helvetica" pitchFamily="84" charset="0"/>
              <a:buNone/>
              <a:tabLst/>
            </a:pPr>
            <a:r>
              <a:rPr kumimoji="0" lang="zh-TW" altLang="en-US" sz="170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ea typeface="ヒラギノ角ゴ Pro W3" pitchFamily="84" charset="-128"/>
              </a:rPr>
              <a:t>區蘭桂提供會員號碼</a:t>
            </a:r>
            <a:endParaRPr kumimoji="0" lang="en-US" altLang="zh-TW" sz="1700" i="0" u="none" strike="noStrike" cap="none" normalizeH="0" dirty="0" smtClean="0">
              <a:ln>
                <a:noFill/>
              </a:ln>
              <a:solidFill>
                <a:srgbClr val="FF0000"/>
              </a:solidFill>
              <a:effectLst/>
              <a:ea typeface="ヒラギノ角ゴ Pro W3" pitchFamily="84" charset="-128"/>
            </a:endParaRPr>
          </a:p>
          <a:p>
            <a:pPr marL="609600" marR="0" indent="-609600" algn="ctr" defTabSz="914400" rtl="0" eaLnBrk="1" fontAlgn="base" latinLnBrk="0" hangingPunct="1">
              <a:spcAft>
                <a:spcPct val="0"/>
              </a:spcAft>
              <a:buClrTx/>
              <a:buSzTx/>
              <a:buFont typeface="Helvetica" pitchFamily="84" charset="0"/>
              <a:buNone/>
              <a:tabLst/>
            </a:pPr>
            <a:endParaRPr lang="en-US" altLang="zh-TW" sz="1700" dirty="0">
              <a:solidFill>
                <a:srgbClr val="0070C0"/>
              </a:solidFill>
              <a:ea typeface="ヒラギノ角ゴ Pro W3" pitchFamily="84" charset="-128"/>
            </a:endParaRPr>
          </a:p>
          <a:p>
            <a:pPr marL="609600" marR="0" indent="-609600" algn="ctr" defTabSz="914400" rtl="0" eaLnBrk="1" fontAlgn="base" latinLnBrk="0" hangingPunct="1">
              <a:spcAft>
                <a:spcPct val="0"/>
              </a:spcAft>
              <a:buClrTx/>
              <a:buSzTx/>
              <a:buFont typeface="Helvetica" pitchFamily="84" charset="0"/>
              <a:buNone/>
              <a:tabLst/>
            </a:pPr>
            <a:endParaRPr kumimoji="0" lang="en-US" altLang="zh-TW" sz="1700" b="0" i="0" u="none" strike="noStrike" cap="none" normalizeH="0" dirty="0" smtClean="0">
              <a:ln>
                <a:noFill/>
              </a:ln>
              <a:solidFill>
                <a:srgbClr val="0070C0"/>
              </a:solidFill>
              <a:effectLst/>
              <a:ea typeface="ヒラギノ角ゴ Pro W3" pitchFamily="84" charset="-128"/>
            </a:endParaRPr>
          </a:p>
          <a:p>
            <a:pPr marL="609600" marR="0" indent="-609600" algn="ctr" defTabSz="914400" rtl="0" eaLnBrk="1" fontAlgn="base" latinLnBrk="0" hangingPunct="1">
              <a:spcAft>
                <a:spcPct val="0"/>
              </a:spcAft>
              <a:buClrTx/>
              <a:buSzTx/>
              <a:buFont typeface="Helvetica" pitchFamily="84" charset="0"/>
              <a:buNone/>
              <a:tabLst/>
            </a:pPr>
            <a:endParaRPr lang="en-US" altLang="zh-TW" sz="1700" dirty="0">
              <a:solidFill>
                <a:srgbClr val="0070C0"/>
              </a:solidFill>
              <a:ea typeface="ヒラギノ角ゴ Pro W3" pitchFamily="84" charset="-128"/>
            </a:endParaRPr>
          </a:p>
          <a:p>
            <a:pPr marL="609600" marR="0" indent="-609600" algn="ctr" defTabSz="914400" rtl="0" eaLnBrk="1" fontAlgn="base" latinLnBrk="0" hangingPunct="1">
              <a:spcAft>
                <a:spcPct val="0"/>
              </a:spcAft>
              <a:buClrTx/>
              <a:buSzTx/>
              <a:buFont typeface="Helvetica" pitchFamily="84" charset="0"/>
              <a:buNone/>
              <a:tabLst/>
            </a:pPr>
            <a:endParaRPr kumimoji="0" lang="en-US" altLang="zh-TW" sz="1700" b="0" i="0" u="none" strike="noStrike" cap="none" normalizeH="0" dirty="0" smtClean="0">
              <a:ln>
                <a:noFill/>
              </a:ln>
              <a:solidFill>
                <a:srgbClr val="0070C0"/>
              </a:solidFill>
              <a:effectLst/>
              <a:ea typeface="ヒラギノ角ゴ Pro W3" pitchFamily="84" charset="-128"/>
            </a:endParaRPr>
          </a:p>
          <a:p>
            <a:pPr marL="609600" marR="0" indent="-609600" algn="ctr" defTabSz="914400" rtl="0" eaLnBrk="1" fontAlgn="base" latinLnBrk="0" hangingPunct="1">
              <a:spcAft>
                <a:spcPct val="0"/>
              </a:spcAft>
              <a:buClrTx/>
              <a:buSzTx/>
              <a:buFont typeface="Helvetica" pitchFamily="84" charset="0"/>
              <a:buNone/>
              <a:tabLst/>
            </a:pPr>
            <a:endParaRPr lang="en-US" altLang="zh-TW" sz="1700" dirty="0">
              <a:solidFill>
                <a:srgbClr val="0070C0"/>
              </a:solidFill>
              <a:ea typeface="ヒラギノ角ゴ Pro W3" pitchFamily="84" charset="-128"/>
            </a:endParaRPr>
          </a:p>
          <a:p>
            <a:pPr marL="609600" marR="0" indent="-609600" algn="ctr" defTabSz="914400" rtl="0" eaLnBrk="1" fontAlgn="base" latinLnBrk="0" hangingPunct="1">
              <a:spcAft>
                <a:spcPct val="0"/>
              </a:spcAft>
              <a:buClrTx/>
              <a:buSzTx/>
              <a:buFont typeface="Helvetica" pitchFamily="84" charset="0"/>
              <a:buNone/>
              <a:tabLst/>
            </a:pPr>
            <a:endParaRPr kumimoji="0" lang="en-US" altLang="zh-TW" sz="1700" b="0" i="0" u="none" strike="noStrike" cap="none" normalizeH="0" dirty="0" smtClean="0">
              <a:ln>
                <a:noFill/>
              </a:ln>
              <a:solidFill>
                <a:srgbClr val="0070C0"/>
              </a:solidFill>
              <a:effectLst/>
              <a:ea typeface="ヒラギノ角ゴ Pro W3" pitchFamily="84" charset="-128"/>
            </a:endParaRPr>
          </a:p>
          <a:p>
            <a:pPr marL="609600" marR="0" indent="-609600" algn="ctr" defTabSz="914400" rtl="0" eaLnBrk="1" fontAlgn="base" latinLnBrk="0" hangingPunct="1">
              <a:spcAft>
                <a:spcPct val="0"/>
              </a:spcAft>
              <a:buClrTx/>
              <a:buSzTx/>
              <a:buFont typeface="Helvetica" pitchFamily="84" charset="0"/>
              <a:buNone/>
              <a:tabLst/>
            </a:pPr>
            <a:endParaRPr kumimoji="0" lang="en-US" altLang="zh-TW" sz="1700" b="0" i="0" u="none" strike="noStrike" cap="none" normalizeH="0" dirty="0" smtClean="0">
              <a:ln>
                <a:noFill/>
              </a:ln>
              <a:solidFill>
                <a:srgbClr val="0070C0"/>
              </a:solidFill>
              <a:effectLst/>
              <a:ea typeface="ヒラギノ角ゴ Pro W3" pitchFamily="84" charset="-128"/>
            </a:endParaRPr>
          </a:p>
          <a:p>
            <a:pPr marL="609600" marR="0" indent="-609600" algn="ctr" defTabSz="914400" rtl="0" eaLnBrk="1" fontAlgn="base" latinLnBrk="0" hangingPunct="1">
              <a:spcAft>
                <a:spcPct val="0"/>
              </a:spcAft>
              <a:buClrTx/>
              <a:buSzTx/>
              <a:buFont typeface="Helvetica" pitchFamily="84" charset="0"/>
              <a:buNone/>
              <a:tabLst/>
            </a:pPr>
            <a:endParaRPr lang="en-US" altLang="zh-TW" sz="1700" dirty="0">
              <a:solidFill>
                <a:srgbClr val="0070C0"/>
              </a:solidFill>
              <a:ea typeface="ヒラギノ角ゴ Pro W3" pitchFamily="84" charset="-128"/>
            </a:endParaRPr>
          </a:p>
          <a:p>
            <a:pPr marL="609600" marR="0" indent="-609600" algn="ctr" defTabSz="914400" rtl="0" eaLnBrk="1" fontAlgn="base" latinLnBrk="0" hangingPunct="1">
              <a:spcAft>
                <a:spcPct val="0"/>
              </a:spcAft>
              <a:buClrTx/>
              <a:buSzTx/>
              <a:buFont typeface="Helvetica" pitchFamily="84" charset="0"/>
              <a:buNone/>
              <a:tabLst/>
            </a:pPr>
            <a:endParaRPr kumimoji="0" lang="en-US" altLang="zh-TW" sz="1700" b="0" i="0" u="none" strike="noStrike" cap="none" normalizeH="0" dirty="0" smtClean="0">
              <a:ln>
                <a:noFill/>
              </a:ln>
              <a:solidFill>
                <a:srgbClr val="0070C0"/>
              </a:solidFill>
              <a:effectLst/>
              <a:ea typeface="ヒラギノ角ゴ Pro W3" pitchFamily="84" charset="-128"/>
            </a:endParaRPr>
          </a:p>
          <a:p>
            <a:pPr marL="609600" marR="0" indent="-609600" algn="ctr" defTabSz="914400" rtl="0" eaLnBrk="1" fontAlgn="base" latinLnBrk="0" hangingPunct="1">
              <a:spcAft>
                <a:spcPct val="0"/>
              </a:spcAft>
              <a:buClrTx/>
              <a:buSzTx/>
              <a:buFont typeface="Helvetica" pitchFamily="84" charset="0"/>
              <a:buNone/>
              <a:tabLst/>
            </a:pPr>
            <a:endParaRPr lang="en-US" altLang="zh-TW" sz="1700" dirty="0">
              <a:solidFill>
                <a:srgbClr val="0070C0"/>
              </a:solidFill>
              <a:ea typeface="ヒラギノ角ゴ Pro W3" pitchFamily="84" charset="-128"/>
            </a:endParaRPr>
          </a:p>
          <a:p>
            <a:pPr marL="609600" marR="0" indent="-609600" algn="ctr" defTabSz="914400" rtl="0" eaLnBrk="1" fontAlgn="base" latinLnBrk="0" hangingPunct="1">
              <a:spcAft>
                <a:spcPct val="0"/>
              </a:spcAft>
              <a:buClrTx/>
              <a:buSzTx/>
              <a:buFont typeface="Helvetica" pitchFamily="84" charset="0"/>
              <a:buNone/>
              <a:tabLst/>
            </a:pPr>
            <a:endParaRPr kumimoji="0" lang="en-US" altLang="zh-TW" sz="1700" b="0" i="0" u="none" strike="noStrike" cap="none" normalizeH="0" dirty="0" smtClean="0">
              <a:ln>
                <a:noFill/>
              </a:ln>
              <a:solidFill>
                <a:srgbClr val="0070C0"/>
              </a:solidFill>
              <a:effectLst/>
              <a:ea typeface="ヒラギノ角ゴ Pro W3" pitchFamily="84" charset="-128"/>
            </a:endParaRPr>
          </a:p>
          <a:p>
            <a:pPr marL="609600" marR="0" indent="-609600" algn="ctr" defTabSz="914400" rtl="0" eaLnBrk="1" fontAlgn="base" latinLnBrk="0" hangingPunct="1">
              <a:spcAft>
                <a:spcPct val="0"/>
              </a:spcAft>
              <a:buClrTx/>
              <a:buSzTx/>
              <a:buFont typeface="Helvetica" pitchFamily="84" charset="0"/>
              <a:buNone/>
              <a:tabLst/>
            </a:pPr>
            <a:endParaRPr lang="en-US" altLang="zh-TW" sz="1700" dirty="0">
              <a:solidFill>
                <a:srgbClr val="0070C0"/>
              </a:solidFill>
              <a:ea typeface="ヒラギノ角ゴ Pro W3" pitchFamily="84" charset="-128"/>
            </a:endParaRPr>
          </a:p>
          <a:p>
            <a:pPr marL="609600" marR="0" indent="-609600" algn="ctr" defTabSz="914400" rtl="0" eaLnBrk="1" fontAlgn="base" latinLnBrk="0" hangingPunct="1">
              <a:spcAft>
                <a:spcPct val="0"/>
              </a:spcAft>
              <a:buClrTx/>
              <a:buSzTx/>
              <a:buFont typeface="Helvetica" pitchFamily="84" charset="0"/>
              <a:buNone/>
              <a:tabLst/>
            </a:pPr>
            <a:endParaRPr kumimoji="0" lang="en-US" altLang="zh-TW" sz="1700" b="0" i="0" u="none" strike="noStrike" cap="none" normalizeH="0" dirty="0" smtClean="0">
              <a:ln>
                <a:noFill/>
              </a:ln>
              <a:solidFill>
                <a:srgbClr val="0070C0"/>
              </a:solidFill>
              <a:effectLst/>
              <a:ea typeface="ヒラギノ角ゴ Pro W3" pitchFamily="84" charset="-128"/>
            </a:endParaRPr>
          </a:p>
          <a:p>
            <a:pPr marL="609600" marR="0" indent="-609600" algn="ctr" defTabSz="914400" rtl="0" eaLnBrk="1" fontAlgn="base" latinLnBrk="0" hangingPunct="1">
              <a:spcAft>
                <a:spcPct val="0"/>
              </a:spcAft>
              <a:buClrTx/>
              <a:buSzTx/>
              <a:buFont typeface="Helvetica" pitchFamily="84" charset="0"/>
              <a:buNone/>
              <a:tabLst/>
            </a:pPr>
            <a:endParaRPr lang="en-US" altLang="zh-TW" sz="1700" dirty="0">
              <a:solidFill>
                <a:srgbClr val="0070C0"/>
              </a:solidFill>
              <a:ea typeface="ヒラギノ角ゴ Pro W3" pitchFamily="84" charset="-128"/>
            </a:endParaRPr>
          </a:p>
          <a:p>
            <a:pPr marL="609600" marR="0" indent="-609600" algn="ctr" defTabSz="914400" rtl="0" eaLnBrk="1" fontAlgn="base" latinLnBrk="0" hangingPunct="1">
              <a:spcAft>
                <a:spcPct val="0"/>
              </a:spcAft>
              <a:buClrTx/>
              <a:buSzTx/>
              <a:buFont typeface="Helvetica" pitchFamily="84" charset="0"/>
              <a:buNone/>
              <a:tabLst/>
            </a:pPr>
            <a:endParaRPr kumimoji="0" lang="en-US" altLang="zh-TW" sz="1700" b="0" i="0" u="none" strike="noStrike" cap="none" normalizeH="0" dirty="0" smtClean="0">
              <a:ln>
                <a:noFill/>
              </a:ln>
              <a:solidFill>
                <a:srgbClr val="0070C0"/>
              </a:solidFill>
              <a:effectLst/>
              <a:ea typeface="ヒラギノ角ゴ Pro W3" pitchFamily="84" charset="-128"/>
            </a:endParaRPr>
          </a:p>
          <a:p>
            <a:pPr marL="609600" marR="0" indent="-609600" algn="ctr" defTabSz="914400" rtl="0" eaLnBrk="1" fontAlgn="base" latinLnBrk="0" hangingPunct="1">
              <a:spcAft>
                <a:spcPct val="0"/>
              </a:spcAft>
              <a:buClrTx/>
              <a:buSzTx/>
              <a:buFont typeface="Helvetica" pitchFamily="84" charset="0"/>
              <a:buNone/>
              <a:tabLst/>
            </a:pPr>
            <a:endParaRPr lang="en-US" altLang="zh-TW" sz="1700" dirty="0">
              <a:solidFill>
                <a:srgbClr val="0070C0"/>
              </a:solidFill>
              <a:ea typeface="ヒラギノ角ゴ Pro W3" pitchFamily="84" charset="-128"/>
            </a:endParaRPr>
          </a:p>
          <a:p>
            <a:pPr marL="609600" marR="0" indent="-609600" algn="ctr" defTabSz="914400" rtl="0" eaLnBrk="1" fontAlgn="base" latinLnBrk="0" hangingPunct="1">
              <a:spcAft>
                <a:spcPct val="0"/>
              </a:spcAft>
              <a:buClrTx/>
              <a:buSzTx/>
              <a:buFont typeface="Helvetica" pitchFamily="84" charset="0"/>
              <a:buNone/>
              <a:tabLst/>
            </a:pPr>
            <a:endParaRPr kumimoji="0" lang="en-US" altLang="zh-TW" sz="1700" b="0" i="0" u="none" strike="noStrike" cap="none" normalizeH="0" dirty="0" smtClean="0">
              <a:ln>
                <a:noFill/>
              </a:ln>
              <a:solidFill>
                <a:srgbClr val="0070C0"/>
              </a:solidFill>
              <a:effectLst/>
              <a:ea typeface="ヒラギノ角ゴ Pro W3" pitchFamily="84" charset="-128"/>
            </a:endParaRPr>
          </a:p>
          <a:p>
            <a:pPr marL="609600" marR="0" indent="-609600" algn="ctr" defTabSz="914400" rtl="0" eaLnBrk="1" fontAlgn="base" latinLnBrk="0" hangingPunct="1">
              <a:spcAft>
                <a:spcPct val="0"/>
              </a:spcAft>
              <a:buClrTx/>
              <a:buSzTx/>
              <a:buFont typeface="Helvetica" pitchFamily="84" charset="0"/>
              <a:buNone/>
              <a:tabLst/>
            </a:pPr>
            <a:endParaRPr lang="en-US" altLang="zh-TW" sz="1700" dirty="0">
              <a:solidFill>
                <a:srgbClr val="0070C0"/>
              </a:solidFill>
              <a:ea typeface="ヒラギノ角ゴ Pro W3" pitchFamily="84" charset="-128"/>
            </a:endParaRPr>
          </a:p>
          <a:p>
            <a:pPr marL="609600" marR="0" indent="-609600" algn="ctr" defTabSz="914400" rtl="0" eaLnBrk="1" fontAlgn="base" latinLnBrk="0" hangingPunct="1">
              <a:spcAft>
                <a:spcPct val="0"/>
              </a:spcAft>
              <a:buClrTx/>
              <a:buSzTx/>
              <a:buFont typeface="Helvetica" pitchFamily="84" charset="0"/>
              <a:buNone/>
              <a:tabLst/>
            </a:pPr>
            <a:endParaRPr kumimoji="0" lang="en-US" altLang="zh-TW" sz="1700" b="0" i="0" u="none" strike="noStrike" cap="none" normalizeH="0" dirty="0" smtClean="0">
              <a:ln>
                <a:noFill/>
              </a:ln>
              <a:solidFill>
                <a:srgbClr val="0070C0"/>
              </a:solidFill>
              <a:effectLst/>
              <a:ea typeface="ヒラギノ角ゴ Pro W3" pitchFamily="84" charset="-128"/>
            </a:endParaRPr>
          </a:p>
          <a:p>
            <a:pPr marL="609600" marR="0" indent="-609600" algn="ctr" defTabSz="914400" rtl="0" eaLnBrk="1" fontAlgn="base" latinLnBrk="0" hangingPunct="1">
              <a:spcAft>
                <a:spcPct val="0"/>
              </a:spcAft>
              <a:buClrTx/>
              <a:buSzTx/>
              <a:buFont typeface="Helvetica" pitchFamily="84" charset="0"/>
              <a:buNone/>
              <a:tabLst/>
            </a:pPr>
            <a:endParaRPr kumimoji="0" lang="zh-TW" altLang="en-US" sz="1700" b="0" i="0" u="none" strike="noStrike" cap="none" normalizeH="0" dirty="0" err="1" smtClean="0">
              <a:ln>
                <a:noFill/>
              </a:ln>
              <a:solidFill>
                <a:srgbClr val="0070C0"/>
              </a:solidFill>
              <a:effectLst/>
              <a:ea typeface="ヒラギノ角ゴ Pro W3" pitchFamily="84" charset="-128"/>
            </a:endParaRPr>
          </a:p>
        </p:txBody>
      </p:sp>
      <p:sp>
        <p:nvSpPr>
          <p:cNvPr id="9" name="直線圖說文字 1 8"/>
          <p:cNvSpPr/>
          <p:nvPr/>
        </p:nvSpPr>
        <p:spPr bwMode="auto">
          <a:xfrm>
            <a:off x="6192688" y="1988840"/>
            <a:ext cx="2843808" cy="1501795"/>
          </a:xfrm>
          <a:prstGeom prst="borderCallout1">
            <a:avLst>
              <a:gd name="adj1" fmla="val 49179"/>
              <a:gd name="adj2" fmla="val -1122"/>
              <a:gd name="adj3" fmla="val 56524"/>
              <a:gd name="adj4" fmla="val -107300"/>
            </a:avLst>
          </a:prstGeom>
          <a:solidFill>
            <a:srgbClr val="FFFFFF"/>
          </a:solidFill>
          <a:ln w="38100" cap="flat" cmpd="sng" algn="ctr">
            <a:solidFill>
              <a:srgbClr val="0000CC"/>
            </a:solidFill>
            <a:prstDash val="solid"/>
            <a:round/>
            <a:headEnd type="none" w="med" len="med"/>
            <a:tailEnd type="stealth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09600" marR="0" indent="-609600" algn="ctr" defTabSz="914400" rtl="0" eaLnBrk="1" fontAlgn="base" latinLnBrk="0" hangingPunct="1">
              <a:spcAft>
                <a:spcPct val="0"/>
              </a:spcAft>
              <a:buClrTx/>
              <a:buSzTx/>
              <a:buFont typeface="Helvetica" pitchFamily="84" charset="0"/>
              <a:buNone/>
              <a:tabLst/>
            </a:pPr>
            <a:r>
              <a:rPr kumimoji="0" lang="zh-TW" altLang="en-US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ea typeface="ヒラギノ角ゴ Pro W3" pitchFamily="84" charset="-128"/>
              </a:rPr>
              <a:t>步驟三</a:t>
            </a:r>
            <a:endParaRPr kumimoji="0" lang="en-US" altLang="zh-TW" b="1" i="0" u="none" strike="noStrike" cap="none" normalizeH="0" dirty="0" smtClean="0">
              <a:ln>
                <a:noFill/>
              </a:ln>
              <a:solidFill>
                <a:srgbClr val="FF0000"/>
              </a:solidFill>
              <a:effectLst/>
              <a:ea typeface="ヒラギノ角ゴ Pro W3" pitchFamily="84" charset="-128"/>
            </a:endParaRPr>
          </a:p>
          <a:p>
            <a:pPr marL="609600" marR="0" indent="-609600" algn="ctr" defTabSz="914400" rtl="0" eaLnBrk="1" fontAlgn="base" latinLnBrk="0" hangingPunct="1">
              <a:spcAft>
                <a:spcPct val="0"/>
              </a:spcAft>
              <a:buClrTx/>
              <a:buSzTx/>
              <a:buFont typeface="Helvetica" pitchFamily="84" charset="0"/>
              <a:buNone/>
              <a:tabLst/>
            </a:pPr>
            <a:r>
              <a:rPr kumimoji="0" lang="zh-TW" altLang="en-US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新細明體"/>
                <a:ea typeface="新細明體"/>
              </a:rPr>
              <a:t>設定</a:t>
            </a:r>
            <a:r>
              <a:rPr kumimoji="0" lang="en-US" altLang="zh-TW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新細明體"/>
                <a:ea typeface="新細明體"/>
              </a:rPr>
              <a:t>『</a:t>
            </a:r>
            <a:r>
              <a:rPr kumimoji="0" lang="zh-TW" altLang="en-US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新細明體"/>
                <a:ea typeface="新細明體"/>
              </a:rPr>
              <a:t>密碼</a:t>
            </a:r>
            <a:r>
              <a:rPr kumimoji="0" lang="en-US" altLang="zh-TW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新細明體"/>
                <a:ea typeface="新細明體"/>
              </a:rPr>
              <a:t>』</a:t>
            </a:r>
          </a:p>
          <a:p>
            <a:pPr marL="609600" marR="0" indent="-609600" defTabSz="914400" rtl="0" eaLnBrk="1" fontAlgn="base" latinLnBrk="0" hangingPunct="1">
              <a:spcAft>
                <a:spcPct val="0"/>
              </a:spcAft>
              <a:buClrTx/>
              <a:buSzTx/>
              <a:buFont typeface="Helvetica" pitchFamily="84" charset="0"/>
              <a:buNone/>
              <a:tabLst/>
            </a:pPr>
            <a:r>
              <a:rPr lang="zh-TW" altLang="en-US" dirty="0" smtClean="0">
                <a:solidFill>
                  <a:srgbClr val="FF0000"/>
                </a:solidFill>
                <a:ea typeface="ヒラギノ角ゴ Pro W3" pitchFamily="84" charset="-128"/>
              </a:rPr>
              <a:t>註</a:t>
            </a:r>
            <a:r>
              <a:rPr lang="zh-TW" altLang="en-US" dirty="0">
                <a:solidFill>
                  <a:srgbClr val="FF0000"/>
                </a:solidFill>
                <a:ea typeface="ヒラギノ角ゴ Pro W3" pitchFamily="84" charset="-128"/>
              </a:rPr>
              <a:t>：</a:t>
            </a:r>
            <a:r>
              <a:rPr lang="zh-TW" altLang="en-US" dirty="0" smtClean="0">
                <a:solidFill>
                  <a:srgbClr val="FF0000"/>
                </a:solidFill>
                <a:ea typeface="ヒラギノ角ゴ Pro W3" pitchFamily="84" charset="-128"/>
              </a:rPr>
              <a:t>設定密碼至少</a:t>
            </a:r>
            <a:r>
              <a:rPr lang="en-US" altLang="zh-TW" dirty="0" smtClean="0">
                <a:solidFill>
                  <a:srgbClr val="FF0000"/>
                </a:solidFill>
                <a:ea typeface="ヒラギノ角ゴ Pro W3" pitchFamily="84" charset="-128"/>
              </a:rPr>
              <a:t>6</a:t>
            </a:r>
            <a:r>
              <a:rPr lang="zh-TW" altLang="en-US" dirty="0" smtClean="0">
                <a:solidFill>
                  <a:srgbClr val="FF0000"/>
                </a:solidFill>
                <a:ea typeface="ヒラギノ角ゴ Pro W3" pitchFamily="84" charset="-128"/>
              </a:rPr>
              <a:t>個字元。</a:t>
            </a:r>
            <a:endParaRPr lang="en-US" altLang="zh-TW" dirty="0" smtClean="0">
              <a:solidFill>
                <a:srgbClr val="FF0000"/>
              </a:solidFill>
              <a:ea typeface="ヒラギノ角ゴ Pro W3" pitchFamily="84" charset="-128"/>
            </a:endParaRPr>
          </a:p>
          <a:p>
            <a:pPr marL="609600" indent="-609600" fontAlgn="base">
              <a:spcAft>
                <a:spcPct val="0"/>
              </a:spcAft>
            </a:pPr>
            <a:r>
              <a:rPr lang="zh-TW" altLang="en-US" dirty="0" smtClean="0">
                <a:solidFill>
                  <a:srgbClr val="FF0000"/>
                </a:solidFill>
                <a:ea typeface="ヒラギノ角ゴ Pro W3" pitchFamily="84" charset="-128"/>
              </a:rPr>
              <a:t>包括英文（</a:t>
            </a:r>
            <a:r>
              <a:rPr lang="zh-TW" altLang="en-US" dirty="0">
                <a:solidFill>
                  <a:srgbClr val="FF0000"/>
                </a:solidFill>
                <a:ea typeface="ヒラギノ角ゴ Pro W3" pitchFamily="84" charset="-128"/>
              </a:rPr>
              <a:t>大</a:t>
            </a:r>
            <a:r>
              <a:rPr lang="zh-TW" altLang="en-US" dirty="0" smtClean="0">
                <a:solidFill>
                  <a:srgbClr val="FF0000"/>
                </a:solidFill>
                <a:ea typeface="ヒラギノ角ゴ Pro W3" pitchFamily="84" charset="-128"/>
              </a:rPr>
              <a:t>小寫字母各一）　</a:t>
            </a:r>
            <a:endParaRPr lang="en-US" altLang="zh-TW" dirty="0" smtClean="0">
              <a:solidFill>
                <a:srgbClr val="FF0000"/>
              </a:solidFill>
              <a:ea typeface="ヒラギノ角ゴ Pro W3" pitchFamily="84" charset="-128"/>
            </a:endParaRPr>
          </a:p>
          <a:p>
            <a:pPr marL="609600" indent="-609600" fontAlgn="base">
              <a:spcAft>
                <a:spcPct val="0"/>
              </a:spcAft>
            </a:pPr>
            <a:r>
              <a:rPr lang="en-US" altLang="zh-TW" dirty="0" smtClean="0">
                <a:solidFill>
                  <a:srgbClr val="FF0000"/>
                </a:solidFill>
                <a:ea typeface="ヒラギノ角ゴ Pro W3" pitchFamily="84" charset="-128"/>
              </a:rPr>
              <a:t>+</a:t>
            </a:r>
            <a:r>
              <a:rPr lang="zh-TW" altLang="en-US" dirty="0" smtClean="0">
                <a:solidFill>
                  <a:srgbClr val="FF0000"/>
                </a:solidFill>
                <a:ea typeface="ヒラギノ角ゴ Pro W3" pitchFamily="84" charset="-128"/>
              </a:rPr>
              <a:t>數字</a:t>
            </a:r>
            <a:endParaRPr kumimoji="0" lang="zh-TW" altLang="en-US" b="0" i="0" u="none" strike="noStrike" cap="none" normalizeH="0" dirty="0" smtClean="0">
              <a:ln>
                <a:noFill/>
              </a:ln>
              <a:solidFill>
                <a:srgbClr val="FF0000"/>
              </a:solidFill>
              <a:effectLst/>
              <a:ea typeface="ヒラギノ角ゴ Pro W3" pitchFamily="84" charset="-128"/>
            </a:endParaRPr>
          </a:p>
        </p:txBody>
      </p:sp>
      <p:sp>
        <p:nvSpPr>
          <p:cNvPr id="10" name="直線圖說文字 1 9"/>
          <p:cNvSpPr/>
          <p:nvPr/>
        </p:nvSpPr>
        <p:spPr bwMode="auto">
          <a:xfrm>
            <a:off x="6660232" y="4340232"/>
            <a:ext cx="2160240" cy="972108"/>
          </a:xfrm>
          <a:prstGeom prst="borderCallout1">
            <a:avLst>
              <a:gd name="adj1" fmla="val 51082"/>
              <a:gd name="adj2" fmla="val -1719"/>
              <a:gd name="adj3" fmla="val -87510"/>
              <a:gd name="adj4" fmla="val -122329"/>
            </a:avLst>
          </a:prstGeom>
          <a:solidFill>
            <a:srgbClr val="FFFFFF"/>
          </a:solidFill>
          <a:ln w="38100" cap="flat" cmpd="sng" algn="ctr">
            <a:solidFill>
              <a:srgbClr val="0000CC"/>
            </a:solidFill>
            <a:prstDash val="solid"/>
            <a:round/>
            <a:headEnd type="none" w="med" len="med"/>
            <a:tailEnd type="stealth" w="lg" len="lg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09600" marR="0" indent="-609600" algn="ctr" defTabSz="914400" rtl="0" eaLnBrk="1" fontAlgn="base" latinLnBrk="0" hangingPunct="1">
              <a:spcAft>
                <a:spcPct val="0"/>
              </a:spcAft>
              <a:buClrTx/>
              <a:buSzTx/>
              <a:buFont typeface="Helvetica" pitchFamily="84" charset="0"/>
              <a:buNone/>
              <a:tabLst/>
            </a:pPr>
            <a:r>
              <a:rPr kumimoji="0" lang="zh-TW" altLang="en-US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ea typeface="ヒラギノ角ゴ Pro W3" pitchFamily="84" charset="-128"/>
              </a:rPr>
              <a:t>步驟四</a:t>
            </a:r>
            <a:endParaRPr kumimoji="0" lang="en-US" altLang="zh-TW" b="1" i="0" u="none" strike="noStrike" cap="none" normalizeH="0" dirty="0" smtClean="0">
              <a:ln>
                <a:noFill/>
              </a:ln>
              <a:solidFill>
                <a:srgbClr val="FF0000"/>
              </a:solidFill>
              <a:effectLst/>
              <a:ea typeface="ヒラギノ角ゴ Pro W3" pitchFamily="84" charset="-128"/>
            </a:endParaRPr>
          </a:p>
          <a:p>
            <a:pPr marL="609600" marR="0" indent="-609600" algn="ctr" defTabSz="914400" rtl="0" eaLnBrk="1" fontAlgn="base" latinLnBrk="0" hangingPunct="1">
              <a:spcAft>
                <a:spcPct val="0"/>
              </a:spcAft>
              <a:buClrTx/>
              <a:buSzTx/>
              <a:buFont typeface="Helvetica" pitchFamily="84" charset="0"/>
              <a:buNone/>
              <a:tabLst/>
            </a:pPr>
            <a:r>
              <a:rPr kumimoji="0" lang="zh-TW" altLang="en-US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新細明體"/>
                <a:ea typeface="新細明體"/>
              </a:rPr>
              <a:t>設定的</a:t>
            </a:r>
            <a:r>
              <a:rPr kumimoji="0" lang="en-US" altLang="zh-TW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新細明體"/>
                <a:ea typeface="新細明體"/>
              </a:rPr>
              <a:t>『</a:t>
            </a:r>
            <a:r>
              <a:rPr kumimoji="0" lang="zh-TW" altLang="en-US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新細明體"/>
                <a:ea typeface="新細明體"/>
              </a:rPr>
              <a:t>密碼</a:t>
            </a:r>
            <a:r>
              <a:rPr kumimoji="0" lang="en-US" altLang="zh-TW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新細明體"/>
                <a:ea typeface="新細明體"/>
              </a:rPr>
              <a:t>』</a:t>
            </a:r>
          </a:p>
          <a:p>
            <a:pPr marL="609600" marR="0" indent="-609600" algn="ctr" defTabSz="914400" rtl="0" eaLnBrk="1" fontAlgn="base" latinLnBrk="0" hangingPunct="1">
              <a:spcAft>
                <a:spcPct val="0"/>
              </a:spcAft>
              <a:buClrTx/>
              <a:buSzTx/>
              <a:buFont typeface="Helvetica" pitchFamily="84" charset="0"/>
              <a:buNone/>
              <a:tabLst/>
            </a:pPr>
            <a:r>
              <a:rPr kumimoji="0" lang="zh-TW" altLang="en-US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新細明體"/>
                <a:ea typeface="新細明體"/>
              </a:rPr>
              <a:t>再輸入一次</a:t>
            </a:r>
            <a:endParaRPr kumimoji="0" lang="zh-TW" altLang="en-US" b="0" i="0" u="none" strike="noStrike" cap="none" normalizeH="0" dirty="0" smtClean="0">
              <a:ln>
                <a:noFill/>
              </a:ln>
              <a:solidFill>
                <a:srgbClr val="FF0000"/>
              </a:solidFill>
              <a:effectLst/>
              <a:ea typeface="ヒラギノ角ゴ Pro W3" pitchFamily="84" charset="-128"/>
            </a:endParaRPr>
          </a:p>
        </p:txBody>
      </p:sp>
      <p:sp>
        <p:nvSpPr>
          <p:cNvPr id="11" name="直線圖說文字 1 10"/>
          <p:cNvSpPr/>
          <p:nvPr/>
        </p:nvSpPr>
        <p:spPr bwMode="auto">
          <a:xfrm>
            <a:off x="89298" y="4077072"/>
            <a:ext cx="1877962" cy="972108"/>
          </a:xfrm>
          <a:prstGeom prst="borderCallout1">
            <a:avLst>
              <a:gd name="adj1" fmla="val 51083"/>
              <a:gd name="adj2" fmla="val 99233"/>
              <a:gd name="adj3" fmla="val 24190"/>
              <a:gd name="adj4" fmla="val 144607"/>
            </a:avLst>
          </a:prstGeom>
          <a:solidFill>
            <a:srgbClr val="FFFFFF"/>
          </a:solidFill>
          <a:ln w="38100" cap="flat" cmpd="sng" algn="ctr">
            <a:solidFill>
              <a:srgbClr val="0000CC"/>
            </a:solidFill>
            <a:prstDash val="solid"/>
            <a:round/>
            <a:headEnd type="none" w="med" len="med"/>
            <a:tailEnd type="stealth" w="lg" len="lg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09600" marR="0" indent="-609600" algn="ctr" defTabSz="914400" rtl="0" eaLnBrk="1" fontAlgn="base" latinLnBrk="0" hangingPunct="1">
              <a:spcAft>
                <a:spcPct val="0"/>
              </a:spcAft>
              <a:buClrTx/>
              <a:buSzTx/>
              <a:buFont typeface="Helvetica" pitchFamily="84" charset="0"/>
              <a:buNone/>
              <a:tabLst/>
            </a:pPr>
            <a:r>
              <a:rPr kumimoji="0" lang="zh-TW" altLang="en-US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ea typeface="ヒラギノ角ゴ Pro W3" pitchFamily="84" charset="-128"/>
              </a:rPr>
              <a:t>步驟五</a:t>
            </a:r>
            <a:endParaRPr kumimoji="0" lang="en-US" altLang="zh-TW" b="1" i="0" u="none" strike="noStrike" cap="none" normalizeH="0" dirty="0" smtClean="0">
              <a:ln>
                <a:noFill/>
              </a:ln>
              <a:solidFill>
                <a:srgbClr val="FF0000"/>
              </a:solidFill>
              <a:effectLst/>
              <a:ea typeface="ヒラギノ角ゴ Pro W3" pitchFamily="84" charset="-128"/>
            </a:endParaRPr>
          </a:p>
          <a:p>
            <a:pPr marL="609600" marR="0" indent="-609600" algn="ctr" defTabSz="914400" rtl="0" eaLnBrk="1" fontAlgn="base" latinLnBrk="0" hangingPunct="1">
              <a:spcAft>
                <a:spcPct val="0"/>
              </a:spcAft>
              <a:buClrTx/>
              <a:buSzTx/>
              <a:buFont typeface="Helvetica" pitchFamily="84" charset="0"/>
              <a:buNone/>
              <a:tabLst/>
            </a:pPr>
            <a:r>
              <a:rPr kumimoji="0" lang="zh-TW" altLang="en-US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新細明體"/>
                <a:ea typeface="新細明體"/>
              </a:rPr>
              <a:t>點選輸入你生日</a:t>
            </a:r>
            <a:endParaRPr kumimoji="0" lang="en-US" altLang="zh-TW" b="0" i="0" u="none" strike="noStrike" cap="none" normalizeH="0" dirty="0" smtClean="0">
              <a:ln>
                <a:noFill/>
              </a:ln>
              <a:solidFill>
                <a:srgbClr val="FF0000"/>
              </a:solidFill>
              <a:effectLst/>
              <a:latin typeface="新細明體"/>
              <a:ea typeface="新細明體"/>
            </a:endParaRPr>
          </a:p>
          <a:p>
            <a:pPr marL="609600" marR="0" indent="-609600" algn="ctr" defTabSz="914400" rtl="0" eaLnBrk="1" fontAlgn="base" latinLnBrk="0" hangingPunct="1">
              <a:spcAft>
                <a:spcPct val="0"/>
              </a:spcAft>
              <a:buClrTx/>
              <a:buSzTx/>
              <a:buFont typeface="Helvetica" pitchFamily="84" charset="0"/>
              <a:buNone/>
              <a:tabLst/>
            </a:pPr>
            <a:r>
              <a:rPr lang="zh-TW" altLang="en-US" dirty="0" smtClean="0">
                <a:solidFill>
                  <a:srgbClr val="FF0000"/>
                </a:solidFill>
                <a:latin typeface="新細明體"/>
                <a:ea typeface="新細明體"/>
              </a:rPr>
              <a:t>西元  年</a:t>
            </a:r>
            <a:r>
              <a:rPr lang="en-US" altLang="zh-TW" dirty="0" smtClean="0">
                <a:solidFill>
                  <a:srgbClr val="FF0000"/>
                </a:solidFill>
                <a:latin typeface="新細明體"/>
                <a:ea typeface="新細明體"/>
              </a:rPr>
              <a:t>/</a:t>
            </a:r>
            <a:r>
              <a:rPr lang="zh-TW" altLang="en-US" dirty="0" smtClean="0">
                <a:solidFill>
                  <a:srgbClr val="FF0000"/>
                </a:solidFill>
                <a:latin typeface="新細明體"/>
                <a:ea typeface="新細明體"/>
              </a:rPr>
              <a:t>月</a:t>
            </a:r>
            <a:r>
              <a:rPr lang="en-US" altLang="zh-TW" dirty="0" smtClean="0">
                <a:solidFill>
                  <a:srgbClr val="FF0000"/>
                </a:solidFill>
                <a:latin typeface="新細明體"/>
                <a:ea typeface="新細明體"/>
              </a:rPr>
              <a:t>/</a:t>
            </a:r>
            <a:r>
              <a:rPr lang="zh-TW" altLang="en-US" dirty="0" smtClean="0">
                <a:solidFill>
                  <a:srgbClr val="FF0000"/>
                </a:solidFill>
                <a:latin typeface="新細明體"/>
                <a:ea typeface="新細明體"/>
              </a:rPr>
              <a:t>日</a:t>
            </a:r>
            <a:endParaRPr kumimoji="0" lang="zh-TW" altLang="en-US" b="0" i="0" u="none" strike="noStrike" cap="none" normalizeH="0" dirty="0" smtClean="0">
              <a:ln>
                <a:noFill/>
              </a:ln>
              <a:solidFill>
                <a:srgbClr val="FF0000"/>
              </a:solidFill>
              <a:effectLst/>
              <a:ea typeface="ヒラギノ角ゴ Pro W3" pitchFamily="84" charset="-128"/>
            </a:endParaRPr>
          </a:p>
        </p:txBody>
      </p:sp>
      <p:sp>
        <p:nvSpPr>
          <p:cNvPr id="19" name="手繪多邊形 18"/>
          <p:cNvSpPr/>
          <p:nvPr/>
        </p:nvSpPr>
        <p:spPr bwMode="auto">
          <a:xfrm>
            <a:off x="2604294" y="4577761"/>
            <a:ext cx="239514" cy="353034"/>
          </a:xfrm>
          <a:custGeom>
            <a:avLst/>
            <a:gdLst>
              <a:gd name="connsiteX0" fmla="*/ 0 w 242887"/>
              <a:gd name="connsiteY0" fmla="*/ 228600 h 353034"/>
              <a:gd name="connsiteX1" fmla="*/ 71437 w 242887"/>
              <a:gd name="connsiteY1" fmla="*/ 342900 h 353034"/>
              <a:gd name="connsiteX2" fmla="*/ 242887 w 242887"/>
              <a:gd name="connsiteY2" fmla="*/ 0 h 353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2887" h="353034">
                <a:moveTo>
                  <a:pt x="0" y="228600"/>
                </a:moveTo>
                <a:cubicBezTo>
                  <a:pt x="15478" y="304800"/>
                  <a:pt x="30956" y="381000"/>
                  <a:pt x="71437" y="342900"/>
                </a:cubicBezTo>
                <a:cubicBezTo>
                  <a:pt x="111918" y="304800"/>
                  <a:pt x="177402" y="152400"/>
                  <a:pt x="242887" y="0"/>
                </a:cubicBezTo>
              </a:path>
            </a:pathLst>
          </a:custGeom>
          <a:noFill/>
          <a:ln w="444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09600" marR="0" indent="-609600" algn="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Helvetica" pitchFamily="84" charset="0"/>
              <a:buNone/>
              <a:tabLst/>
            </a:pPr>
            <a:endParaRPr kumimoji="0" lang="zh-TW" altLang="en-US" sz="3200" b="0" i="0" u="none" strike="noStrike" cap="none" normalizeH="0" baseline="-25000" smtClean="0">
              <a:ln>
                <a:noFill/>
              </a:ln>
              <a:solidFill>
                <a:srgbClr val="404040"/>
              </a:solidFill>
              <a:effectLst/>
              <a:latin typeface="Helvetica" pitchFamily="84" charset="0"/>
              <a:ea typeface="ヒラギノ角ゴ Pro W3" pitchFamily="84" charset="-128"/>
            </a:endParaRPr>
          </a:p>
        </p:txBody>
      </p:sp>
      <p:sp>
        <p:nvSpPr>
          <p:cNvPr id="20" name="手繪多邊形 19"/>
          <p:cNvSpPr/>
          <p:nvPr/>
        </p:nvSpPr>
        <p:spPr bwMode="auto">
          <a:xfrm>
            <a:off x="2627784" y="5308214"/>
            <a:ext cx="239514" cy="353034"/>
          </a:xfrm>
          <a:custGeom>
            <a:avLst/>
            <a:gdLst>
              <a:gd name="connsiteX0" fmla="*/ 0 w 242887"/>
              <a:gd name="connsiteY0" fmla="*/ 228600 h 353034"/>
              <a:gd name="connsiteX1" fmla="*/ 71437 w 242887"/>
              <a:gd name="connsiteY1" fmla="*/ 342900 h 353034"/>
              <a:gd name="connsiteX2" fmla="*/ 242887 w 242887"/>
              <a:gd name="connsiteY2" fmla="*/ 0 h 353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2887" h="353034">
                <a:moveTo>
                  <a:pt x="0" y="228600"/>
                </a:moveTo>
                <a:cubicBezTo>
                  <a:pt x="15478" y="304800"/>
                  <a:pt x="30956" y="381000"/>
                  <a:pt x="71437" y="342900"/>
                </a:cubicBezTo>
                <a:cubicBezTo>
                  <a:pt x="111918" y="304800"/>
                  <a:pt x="177402" y="152400"/>
                  <a:pt x="242887" y="0"/>
                </a:cubicBezTo>
              </a:path>
            </a:pathLst>
          </a:custGeom>
          <a:noFill/>
          <a:ln w="444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09600" marR="0" indent="-609600" algn="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Helvetica" pitchFamily="84" charset="0"/>
              <a:buNone/>
              <a:tabLst/>
            </a:pPr>
            <a:endParaRPr kumimoji="0" lang="zh-TW" altLang="en-US" sz="3200" b="0" i="0" u="none" strike="noStrike" cap="none" normalizeH="0" baseline="-25000" smtClean="0">
              <a:ln>
                <a:noFill/>
              </a:ln>
              <a:solidFill>
                <a:srgbClr val="404040"/>
              </a:solidFill>
              <a:effectLst/>
              <a:latin typeface="Helvetica" pitchFamily="84" charset="0"/>
              <a:ea typeface="ヒラギノ角ゴ Pro W3" pitchFamily="84" charset="-128"/>
            </a:endParaRPr>
          </a:p>
        </p:txBody>
      </p:sp>
      <p:sp>
        <p:nvSpPr>
          <p:cNvPr id="21" name="左大括弧 20"/>
          <p:cNvSpPr/>
          <p:nvPr/>
        </p:nvSpPr>
        <p:spPr bwMode="auto">
          <a:xfrm>
            <a:off x="2123728" y="4826286"/>
            <a:ext cx="442468" cy="834962"/>
          </a:xfrm>
          <a:prstGeom prst="leftBrace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09600" marR="0" indent="-609600" algn="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Helvetica" pitchFamily="84" charset="0"/>
              <a:buNone/>
              <a:tabLst/>
            </a:pPr>
            <a:endParaRPr kumimoji="0" lang="zh-TW" altLang="en-US" sz="3200" b="0" i="0" u="none" strike="noStrike" cap="none" normalizeH="0" baseline="-25000" smtClean="0">
              <a:ln>
                <a:noFill/>
              </a:ln>
              <a:solidFill>
                <a:srgbClr val="404040"/>
              </a:solidFill>
              <a:effectLst/>
              <a:latin typeface="Helvetica" pitchFamily="84" charset="0"/>
              <a:ea typeface="ヒラギノ角ゴ Pro W3" pitchFamily="84" charset="-128"/>
            </a:endParaRPr>
          </a:p>
        </p:txBody>
      </p:sp>
      <p:sp>
        <p:nvSpPr>
          <p:cNvPr id="22" name="直線圖說文字 1 21"/>
          <p:cNvSpPr/>
          <p:nvPr/>
        </p:nvSpPr>
        <p:spPr bwMode="auto">
          <a:xfrm>
            <a:off x="171550" y="5612008"/>
            <a:ext cx="1668164" cy="605531"/>
          </a:xfrm>
          <a:prstGeom prst="borderCallout1">
            <a:avLst>
              <a:gd name="adj1" fmla="val -7483"/>
              <a:gd name="adj2" fmla="val 50183"/>
              <a:gd name="adj3" fmla="val -63085"/>
              <a:gd name="adj4" fmla="val 123348"/>
            </a:avLst>
          </a:prstGeom>
          <a:solidFill>
            <a:srgbClr val="FFFFFF"/>
          </a:solidFill>
          <a:ln w="38100" cap="flat" cmpd="sng" algn="ctr">
            <a:solidFill>
              <a:srgbClr val="0000CC"/>
            </a:solidFill>
            <a:prstDash val="solid"/>
            <a:round/>
            <a:headEnd type="none" w="med" len="med"/>
            <a:tailEnd type="stealth" w="lg" len="lg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09600" marR="0" indent="-609600" algn="ctr" defTabSz="914400" rtl="0" eaLnBrk="1" fontAlgn="base" latinLnBrk="0" hangingPunct="1">
              <a:spcAft>
                <a:spcPct val="0"/>
              </a:spcAft>
              <a:buClrTx/>
              <a:buSzTx/>
              <a:buFont typeface="Helvetica" pitchFamily="84" charset="0"/>
              <a:buNone/>
              <a:tabLst/>
            </a:pPr>
            <a:r>
              <a:rPr kumimoji="0" lang="zh-TW" altLang="en-US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ea typeface="ヒラギノ角ゴ Pro W3" pitchFamily="84" charset="-128"/>
              </a:rPr>
              <a:t>步驟六</a:t>
            </a:r>
            <a:endParaRPr kumimoji="0" lang="en-US" altLang="zh-TW" b="1" i="0" u="none" strike="noStrike" cap="none" normalizeH="0" dirty="0" smtClean="0">
              <a:ln>
                <a:noFill/>
              </a:ln>
              <a:solidFill>
                <a:srgbClr val="FF0000"/>
              </a:solidFill>
              <a:effectLst/>
              <a:ea typeface="ヒラギノ角ゴ Pro W3" pitchFamily="84" charset="-128"/>
            </a:endParaRPr>
          </a:p>
          <a:p>
            <a:pPr marL="609600" marR="0" indent="-609600" algn="ctr" defTabSz="914400" rtl="0" eaLnBrk="1" fontAlgn="base" latinLnBrk="0" hangingPunct="1">
              <a:spcAft>
                <a:spcPct val="0"/>
              </a:spcAft>
              <a:buClrTx/>
              <a:buSzTx/>
              <a:buFont typeface="Helvetica" pitchFamily="84" charset="0"/>
              <a:buNone/>
              <a:tabLst/>
            </a:pPr>
            <a:r>
              <a:rPr kumimoji="0" lang="zh-TW" altLang="en-US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ea typeface="ヒラギノ角ゴ Pro W3" pitchFamily="84" charset="-128"/>
              </a:rPr>
              <a:t>這二項打勾</a:t>
            </a:r>
          </a:p>
        </p:txBody>
      </p:sp>
      <p:sp>
        <p:nvSpPr>
          <p:cNvPr id="14" name="直線圖說文字 1 13"/>
          <p:cNvSpPr/>
          <p:nvPr/>
        </p:nvSpPr>
        <p:spPr bwMode="auto">
          <a:xfrm>
            <a:off x="6660232" y="980728"/>
            <a:ext cx="2160240" cy="720080"/>
          </a:xfrm>
          <a:prstGeom prst="borderCallout1">
            <a:avLst>
              <a:gd name="adj1" fmla="val 63292"/>
              <a:gd name="adj2" fmla="val -396"/>
              <a:gd name="adj3" fmla="val 129696"/>
              <a:gd name="adj4" fmla="val -126296"/>
            </a:avLst>
          </a:prstGeom>
          <a:solidFill>
            <a:srgbClr val="FFFFFF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stealth" w="lg" len="lg"/>
          </a:ln>
          <a:effectLst>
            <a:glow rad="139700">
              <a:schemeClr val="accent2">
                <a:satMod val="175000"/>
                <a:alpha val="40000"/>
              </a:schemeClr>
            </a:glow>
            <a:outerShdw sx="1000" sy="1000" algn="ctr" rotWithShape="0">
              <a:srgbClr val="000000"/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09600" indent="-609600" algn="ctr" fontAlgn="base">
              <a:spcAft>
                <a:spcPct val="0"/>
              </a:spcAft>
            </a:pPr>
            <a:r>
              <a:rPr lang="zh-TW" altLang="en-US" b="1" dirty="0" smtClean="0">
                <a:solidFill>
                  <a:srgbClr val="FF0000"/>
                </a:solidFill>
                <a:ea typeface="ヒラギノ角ゴ Pro W3" pitchFamily="84" charset="-128"/>
              </a:rPr>
              <a:t>步驟二</a:t>
            </a:r>
            <a:endParaRPr lang="en-US" altLang="zh-TW" b="1" dirty="0">
              <a:solidFill>
                <a:srgbClr val="FF0000"/>
              </a:solidFill>
              <a:ea typeface="ヒラギノ角ゴ Pro W3" pitchFamily="84" charset="-128"/>
            </a:endParaRPr>
          </a:p>
          <a:p>
            <a:pPr marL="609600" marR="0" indent="-609600" algn="ctr" defTabSz="914400" rtl="0" eaLnBrk="1" fontAlgn="base" latinLnBrk="0" hangingPunct="1">
              <a:spcAft>
                <a:spcPct val="0"/>
              </a:spcAft>
              <a:buClrTx/>
              <a:buSzTx/>
              <a:buFont typeface="Helvetica" pitchFamily="84" charset="0"/>
              <a:buNone/>
              <a:tabLst/>
            </a:pPr>
            <a:r>
              <a:rPr lang="en-US" altLang="zh-TW" dirty="0" smtClean="0">
                <a:solidFill>
                  <a:srgbClr val="FF0000"/>
                </a:solidFill>
                <a:ea typeface="ヒラギノ角ゴ Pro W3" pitchFamily="84" charset="-128"/>
              </a:rPr>
              <a:t>KEY</a:t>
            </a:r>
            <a:r>
              <a:rPr lang="zh-TW" altLang="en-US" dirty="0" smtClean="0">
                <a:solidFill>
                  <a:srgbClr val="FF0000"/>
                </a:solidFill>
                <a:ea typeface="ヒラギノ角ゴ Pro W3" pitchFamily="84" charset="-128"/>
              </a:rPr>
              <a:t>入</a:t>
            </a:r>
            <a:r>
              <a:rPr kumimoji="0" lang="en-US" altLang="zh-TW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新細明體"/>
                <a:ea typeface="新細明體"/>
              </a:rPr>
              <a:t>『</a:t>
            </a:r>
            <a:r>
              <a:rPr kumimoji="0" lang="zh-TW" altLang="en-US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ea typeface="ヒラギノ角ゴ Pro W3" pitchFamily="84" charset="-128"/>
              </a:rPr>
              <a:t>手機號碼</a:t>
            </a:r>
            <a:r>
              <a:rPr kumimoji="0" lang="en-US" altLang="zh-TW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新細明體"/>
                <a:ea typeface="新細明體"/>
              </a:rPr>
              <a:t>』</a:t>
            </a:r>
            <a:endParaRPr kumimoji="0" lang="zh-TW" altLang="en-US" b="0" i="0" u="none" strike="noStrike" cap="none" normalizeH="0" dirty="0" smtClean="0">
              <a:ln>
                <a:noFill/>
              </a:ln>
              <a:solidFill>
                <a:srgbClr val="FF0000"/>
              </a:solidFill>
              <a:effectLst/>
              <a:ea typeface="ヒラギノ角ゴ Pro W3" pitchFamily="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96099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-279568"/>
            <a:ext cx="4160684" cy="7398216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6504067" y="1909281"/>
            <a:ext cx="223651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2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手機會收到</a:t>
            </a:r>
            <a:endParaRPr lang="en-US" altLang="zh-TW" sz="3200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en-US" altLang="zh-TW" sz="32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sz="32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碼認證碼</a:t>
            </a:r>
            <a:endParaRPr lang="zh-TW" altLang="en-US" sz="3200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橢圓 5"/>
          <p:cNvSpPr/>
          <p:nvPr/>
        </p:nvSpPr>
        <p:spPr bwMode="auto">
          <a:xfrm>
            <a:off x="1403648" y="1196752"/>
            <a:ext cx="3960440" cy="1224136"/>
          </a:xfrm>
          <a:prstGeom prst="ellipse">
            <a:avLst/>
          </a:pr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09600" marR="0" indent="-609600" algn="ctr" defTabSz="914400" rtl="0" eaLnBrk="1" fontAlgn="base" latinLnBrk="0" hangingPunct="1">
              <a:spcAft>
                <a:spcPct val="0"/>
              </a:spcAft>
              <a:buClrTx/>
              <a:buSzTx/>
              <a:buFont typeface="Helvetica" pitchFamily="84" charset="0"/>
              <a:buNone/>
              <a:tabLst/>
            </a:pPr>
            <a:endParaRPr kumimoji="0" lang="zh-TW" altLang="en-US" sz="3000" b="0" i="0" u="none" strike="noStrike" cap="none" normalizeH="0" dirty="0" err="1" smtClean="0">
              <a:ln>
                <a:noFill/>
              </a:ln>
              <a:solidFill>
                <a:srgbClr val="404040"/>
              </a:solidFill>
              <a:effectLst/>
              <a:ea typeface="ヒラギノ角ゴ Pro W3" pitchFamily="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802093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32656"/>
            <a:ext cx="3528392" cy="6275833"/>
          </a:xfrm>
          <a:prstGeom prst="rect">
            <a:avLst/>
          </a:prstGeom>
          <a:noFill/>
          <a:ln>
            <a:noFill/>
          </a:ln>
          <a:effectLst>
            <a:outerShdw blurRad="152400" dist="38100" dir="3600000" sx="101000" sy="101000" algn="ctr" rotWithShape="0">
              <a:schemeClr val="accent6">
                <a:alpha val="3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橢圓 4"/>
          <p:cNvSpPr/>
          <p:nvPr/>
        </p:nvSpPr>
        <p:spPr bwMode="auto">
          <a:xfrm>
            <a:off x="1547664" y="2852936"/>
            <a:ext cx="3384376" cy="1008112"/>
          </a:xfrm>
          <a:prstGeom prst="ellipse">
            <a:avLst/>
          </a:prstGeom>
          <a:noFill/>
          <a:ln w="539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09600" marR="0" indent="-609600" algn="ctr" defTabSz="914400" rtl="0" eaLnBrk="1" fontAlgn="base" latinLnBrk="0" hangingPunct="1">
              <a:spcAft>
                <a:spcPct val="0"/>
              </a:spcAft>
              <a:buClrTx/>
              <a:buSzTx/>
              <a:buFont typeface="Helvetica" pitchFamily="84" charset="0"/>
              <a:buNone/>
              <a:tabLst/>
            </a:pPr>
            <a:endParaRPr kumimoji="0" lang="zh-TW" altLang="en-US" sz="3000" b="0" i="0" u="none" strike="noStrike" cap="none" normalizeH="0" dirty="0" err="1" smtClean="0">
              <a:ln>
                <a:noFill/>
              </a:ln>
              <a:solidFill>
                <a:srgbClr val="404040"/>
              </a:solidFill>
              <a:effectLst/>
              <a:ea typeface="ヒラギノ角ゴ Pro W3" pitchFamily="84" charset="-128"/>
            </a:endParaRPr>
          </a:p>
        </p:txBody>
      </p:sp>
      <p:sp>
        <p:nvSpPr>
          <p:cNvPr id="6" name="直線圖說文字 1 5"/>
          <p:cNvSpPr/>
          <p:nvPr/>
        </p:nvSpPr>
        <p:spPr bwMode="auto">
          <a:xfrm>
            <a:off x="5724128" y="2276872"/>
            <a:ext cx="3240360" cy="1296144"/>
          </a:xfrm>
          <a:prstGeom prst="borderCallout1">
            <a:avLst>
              <a:gd name="adj1" fmla="val 51083"/>
              <a:gd name="adj2" fmla="val -3195"/>
              <a:gd name="adj3" fmla="val 70413"/>
              <a:gd name="adj4" fmla="val -19228"/>
            </a:avLst>
          </a:prstGeom>
          <a:solidFill>
            <a:srgbClr val="FFFFFF"/>
          </a:solidFill>
          <a:ln w="38100" cap="flat" cmpd="sng" algn="ctr">
            <a:solidFill>
              <a:srgbClr val="0000CC"/>
            </a:solidFill>
            <a:prstDash val="solid"/>
            <a:round/>
            <a:headEnd type="none" w="med" len="med"/>
            <a:tailEnd type="stealth" w="lg" len="lg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09600" marR="0" indent="-609600" algn="ctr" defTabSz="914400" rtl="0" eaLnBrk="1" fontAlgn="base" latinLnBrk="0" hangingPunct="1">
              <a:spcAft>
                <a:spcPct val="0"/>
              </a:spcAft>
              <a:buClrTx/>
              <a:buSzTx/>
              <a:buFont typeface="Helvetica" pitchFamily="84" charset="0"/>
              <a:buNone/>
              <a:tabLst/>
            </a:pPr>
            <a:r>
              <a:rPr kumimoji="0" lang="zh-TW" altLang="en-US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ea typeface="ヒラギノ角ゴ Pro W3" pitchFamily="84" charset="-128"/>
              </a:rPr>
              <a:t>步驟七</a:t>
            </a:r>
            <a:endParaRPr kumimoji="0" lang="en-US" altLang="zh-TW" b="0" i="0" u="none" strike="noStrike" cap="none" normalizeH="0" dirty="0" smtClean="0">
              <a:ln>
                <a:noFill/>
              </a:ln>
              <a:solidFill>
                <a:srgbClr val="FF0000"/>
              </a:solidFill>
              <a:effectLst/>
              <a:ea typeface="ヒラギノ角ゴ Pro W3" pitchFamily="84" charset="-128"/>
            </a:endParaRPr>
          </a:p>
          <a:p>
            <a:pPr marL="609600" marR="0" indent="-609600" algn="ctr" defTabSz="914400" rtl="0" eaLnBrk="1" fontAlgn="base" latinLnBrk="0" hangingPunct="1">
              <a:spcAft>
                <a:spcPct val="0"/>
              </a:spcAft>
              <a:buClrTx/>
              <a:buSzTx/>
              <a:buFont typeface="Helvetica" pitchFamily="84" charset="0"/>
              <a:buNone/>
              <a:tabLst/>
            </a:pPr>
            <a:r>
              <a:rPr kumimoji="0" lang="zh-TW" altLang="en-US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新細明體"/>
                <a:ea typeface="新細明體"/>
              </a:rPr>
              <a:t>會以簡訊傳</a:t>
            </a:r>
            <a:r>
              <a:rPr kumimoji="0" lang="en-US" altLang="zh-TW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新細明體"/>
                <a:ea typeface="新細明體"/>
              </a:rPr>
              <a:t>『</a:t>
            </a:r>
            <a:r>
              <a:rPr kumimoji="0" lang="zh-TW" altLang="en-US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新細明體"/>
                <a:ea typeface="新細明體"/>
              </a:rPr>
              <a:t>認證碼</a:t>
            </a:r>
            <a:r>
              <a:rPr kumimoji="0" lang="en-US" altLang="zh-TW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新細明體"/>
                <a:ea typeface="新細明體"/>
              </a:rPr>
              <a:t>』</a:t>
            </a:r>
          </a:p>
          <a:p>
            <a:pPr marL="609600" marR="0" indent="-609600" algn="ctr" defTabSz="914400" rtl="0" eaLnBrk="1" fontAlgn="base" latinLnBrk="0" hangingPunct="1">
              <a:spcAft>
                <a:spcPct val="0"/>
              </a:spcAft>
              <a:buClrTx/>
              <a:buSzTx/>
              <a:buFont typeface="Helvetica" pitchFamily="84" charset="0"/>
              <a:buNone/>
              <a:tabLst/>
            </a:pPr>
            <a:r>
              <a:rPr lang="en-US" altLang="zh-TW" dirty="0" smtClean="0">
                <a:solidFill>
                  <a:srgbClr val="FF0000"/>
                </a:solidFill>
                <a:latin typeface="新細明體"/>
                <a:ea typeface="新細明體"/>
              </a:rPr>
              <a:t>『</a:t>
            </a:r>
            <a:r>
              <a:rPr lang="zh-TW" altLang="en-US" dirty="0" smtClean="0">
                <a:solidFill>
                  <a:srgbClr val="FF0000"/>
                </a:solidFill>
                <a:latin typeface="新細明體"/>
                <a:ea typeface="新細明體"/>
              </a:rPr>
              <a:t>６碼</a:t>
            </a:r>
            <a:r>
              <a:rPr lang="en-US" altLang="zh-TW" dirty="0" smtClean="0">
                <a:solidFill>
                  <a:srgbClr val="FF0000"/>
                </a:solidFill>
                <a:latin typeface="新細明體"/>
                <a:ea typeface="新細明體"/>
              </a:rPr>
              <a:t>』</a:t>
            </a:r>
            <a:r>
              <a:rPr lang="zh-TW" altLang="en-US" dirty="0" smtClean="0">
                <a:solidFill>
                  <a:srgbClr val="FF0000"/>
                </a:solidFill>
                <a:latin typeface="新細明體"/>
                <a:ea typeface="新細明體"/>
              </a:rPr>
              <a:t>給您</a:t>
            </a:r>
            <a:endParaRPr lang="en-US" altLang="zh-TW" dirty="0" smtClean="0">
              <a:solidFill>
                <a:srgbClr val="FF0000"/>
              </a:solidFill>
              <a:latin typeface="新細明體"/>
              <a:ea typeface="新細明體"/>
            </a:endParaRPr>
          </a:p>
          <a:p>
            <a:pPr marL="609600" marR="0" indent="-609600" algn="ctr" defTabSz="914400" rtl="0" eaLnBrk="1" fontAlgn="base" latinLnBrk="0" hangingPunct="1">
              <a:spcAft>
                <a:spcPct val="0"/>
              </a:spcAft>
              <a:buClrTx/>
              <a:buSzTx/>
              <a:buFont typeface="Helvetica" pitchFamily="84" charset="0"/>
              <a:buNone/>
              <a:tabLst/>
            </a:pPr>
            <a:r>
              <a:rPr kumimoji="0" lang="zh-TW" altLang="en-US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ea typeface="ヒラギノ角ゴ Pro W3" pitchFamily="84" charset="-128"/>
              </a:rPr>
              <a:t>將６個數字ＫＥＹ入即完成註冊</a:t>
            </a:r>
          </a:p>
        </p:txBody>
      </p:sp>
    </p:spTree>
    <p:extLst>
      <p:ext uri="{BB962C8B-B14F-4D97-AF65-F5344CB8AC3E}">
        <p14:creationId xmlns:p14="http://schemas.microsoft.com/office/powerpoint/2010/main" val="33979559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2214" y="116632"/>
            <a:ext cx="3248138" cy="6891368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50000"/>
            <a:ext cx="3248138" cy="6858000"/>
          </a:xfrm>
          <a:prstGeom prst="rect">
            <a:avLst/>
          </a:prstGeom>
        </p:spPr>
      </p:pic>
      <p:sp>
        <p:nvSpPr>
          <p:cNvPr id="6" name="向右箭號 5"/>
          <p:cNvSpPr/>
          <p:nvPr/>
        </p:nvSpPr>
        <p:spPr bwMode="auto">
          <a:xfrm>
            <a:off x="323528" y="3140968"/>
            <a:ext cx="1440160" cy="1224136"/>
          </a:xfrm>
          <a:prstGeom prst="rightArrow">
            <a:avLst/>
          </a:prstGeom>
          <a:solidFill>
            <a:srgbClr val="FFFFFF"/>
          </a:solidFill>
          <a:ln w="25400" cap="flat" cmpd="sng" algn="ctr">
            <a:solidFill>
              <a:srgbClr val="0000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09600" marR="0" indent="-609600" algn="ctr" defTabSz="914400" rtl="0" eaLnBrk="1" fontAlgn="base" latinLnBrk="0" hangingPunct="1">
              <a:spcAft>
                <a:spcPct val="0"/>
              </a:spcAft>
              <a:buClrTx/>
              <a:buSzTx/>
              <a:buFont typeface="Helvetica" pitchFamily="84" charset="0"/>
              <a:buNone/>
              <a:tabLst/>
            </a:pPr>
            <a:r>
              <a:rPr kumimoji="0" lang="zh-TW" altLang="en-US" sz="17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ea typeface="ヒラギノ角ゴ Pro W3" pitchFamily="84" charset="-128"/>
              </a:rPr>
              <a:t>步驟一</a:t>
            </a:r>
            <a:endParaRPr kumimoji="0" lang="en-US" altLang="zh-TW" sz="1700" b="1" i="0" u="none" strike="noStrike" cap="none" normalizeH="0" dirty="0" smtClean="0">
              <a:ln>
                <a:noFill/>
              </a:ln>
              <a:solidFill>
                <a:srgbClr val="FF0000"/>
              </a:solidFill>
              <a:effectLst/>
              <a:ea typeface="ヒラギノ角ゴ Pro W3" pitchFamily="84" charset="-128"/>
            </a:endParaRPr>
          </a:p>
          <a:p>
            <a:pPr marL="609600" marR="0" indent="-609600" algn="ctr" defTabSz="914400" rtl="0" eaLnBrk="1" fontAlgn="base" latinLnBrk="0" hangingPunct="1">
              <a:spcAft>
                <a:spcPct val="0"/>
              </a:spcAft>
              <a:buClrTx/>
              <a:buSzTx/>
              <a:buFont typeface="Helvetica" pitchFamily="84" charset="0"/>
              <a:buNone/>
              <a:tabLst/>
            </a:pPr>
            <a:r>
              <a:rPr lang="zh-TW" altLang="en-US" sz="1700" dirty="0" smtClean="0">
                <a:solidFill>
                  <a:srgbClr val="FF0000"/>
                </a:solidFill>
                <a:ea typeface="ヒラギノ角ゴ Pro W3" pitchFamily="84" charset="-128"/>
              </a:rPr>
              <a:t>點選登入</a:t>
            </a:r>
            <a:endParaRPr kumimoji="0" lang="en-US" altLang="zh-TW" sz="1700" i="0" u="none" strike="noStrike" cap="none" normalizeH="0" dirty="0" smtClean="0">
              <a:ln>
                <a:noFill/>
              </a:ln>
              <a:solidFill>
                <a:srgbClr val="FF0000"/>
              </a:solidFill>
              <a:effectLst/>
              <a:ea typeface="ヒラギノ角ゴ Pro W3" pitchFamily="84" charset="-128"/>
            </a:endParaRPr>
          </a:p>
          <a:p>
            <a:pPr marL="609600" marR="0" indent="-609600" algn="ctr" defTabSz="914400" rtl="0" eaLnBrk="1" fontAlgn="base" latinLnBrk="0" hangingPunct="1">
              <a:spcAft>
                <a:spcPct val="0"/>
              </a:spcAft>
              <a:buClrTx/>
              <a:buSzTx/>
              <a:buFont typeface="Helvetica" pitchFamily="84" charset="0"/>
              <a:buNone/>
              <a:tabLst/>
            </a:pPr>
            <a:endParaRPr lang="en-US" altLang="zh-TW" sz="1700" dirty="0">
              <a:solidFill>
                <a:srgbClr val="0070C0"/>
              </a:solidFill>
              <a:ea typeface="ヒラギノ角ゴ Pro W3" pitchFamily="84" charset="-128"/>
            </a:endParaRPr>
          </a:p>
          <a:p>
            <a:pPr marL="609600" marR="0" indent="-609600" algn="ctr" defTabSz="914400" rtl="0" eaLnBrk="1" fontAlgn="base" latinLnBrk="0" hangingPunct="1">
              <a:spcAft>
                <a:spcPct val="0"/>
              </a:spcAft>
              <a:buClrTx/>
              <a:buSzTx/>
              <a:buFont typeface="Helvetica" pitchFamily="84" charset="0"/>
              <a:buNone/>
              <a:tabLst/>
            </a:pPr>
            <a:endParaRPr kumimoji="0" lang="en-US" altLang="zh-TW" sz="1700" b="0" i="0" u="none" strike="noStrike" cap="none" normalizeH="0" dirty="0" smtClean="0">
              <a:ln>
                <a:noFill/>
              </a:ln>
              <a:solidFill>
                <a:srgbClr val="0070C0"/>
              </a:solidFill>
              <a:effectLst/>
              <a:ea typeface="ヒラギノ角ゴ Pro W3" pitchFamily="84" charset="-128"/>
            </a:endParaRPr>
          </a:p>
          <a:p>
            <a:pPr marL="609600" marR="0" indent="-609600" algn="ctr" defTabSz="914400" rtl="0" eaLnBrk="1" fontAlgn="base" latinLnBrk="0" hangingPunct="1">
              <a:spcAft>
                <a:spcPct val="0"/>
              </a:spcAft>
              <a:buClrTx/>
              <a:buSzTx/>
              <a:buFont typeface="Helvetica" pitchFamily="84" charset="0"/>
              <a:buNone/>
              <a:tabLst/>
            </a:pPr>
            <a:endParaRPr lang="en-US" altLang="zh-TW" sz="1700" dirty="0">
              <a:solidFill>
                <a:srgbClr val="0070C0"/>
              </a:solidFill>
              <a:ea typeface="ヒラギノ角ゴ Pro W3" pitchFamily="84" charset="-128"/>
            </a:endParaRPr>
          </a:p>
          <a:p>
            <a:pPr marL="609600" marR="0" indent="-609600" algn="ctr" defTabSz="914400" rtl="0" eaLnBrk="1" fontAlgn="base" latinLnBrk="0" hangingPunct="1">
              <a:spcAft>
                <a:spcPct val="0"/>
              </a:spcAft>
              <a:buClrTx/>
              <a:buSzTx/>
              <a:buFont typeface="Helvetica" pitchFamily="84" charset="0"/>
              <a:buNone/>
              <a:tabLst/>
            </a:pPr>
            <a:endParaRPr kumimoji="0" lang="en-US" altLang="zh-TW" sz="1700" b="0" i="0" u="none" strike="noStrike" cap="none" normalizeH="0" dirty="0" smtClean="0">
              <a:ln>
                <a:noFill/>
              </a:ln>
              <a:solidFill>
                <a:srgbClr val="0070C0"/>
              </a:solidFill>
              <a:effectLst/>
              <a:ea typeface="ヒラギノ角ゴ Pro W3" pitchFamily="84" charset="-128"/>
            </a:endParaRPr>
          </a:p>
          <a:p>
            <a:pPr marL="609600" marR="0" indent="-609600" algn="ctr" defTabSz="914400" rtl="0" eaLnBrk="1" fontAlgn="base" latinLnBrk="0" hangingPunct="1">
              <a:spcAft>
                <a:spcPct val="0"/>
              </a:spcAft>
              <a:buClrTx/>
              <a:buSzTx/>
              <a:buFont typeface="Helvetica" pitchFamily="84" charset="0"/>
              <a:buNone/>
              <a:tabLst/>
            </a:pPr>
            <a:endParaRPr lang="en-US" altLang="zh-TW" sz="1700" dirty="0">
              <a:solidFill>
                <a:srgbClr val="0070C0"/>
              </a:solidFill>
              <a:ea typeface="ヒラギノ角ゴ Pro W3" pitchFamily="84" charset="-128"/>
            </a:endParaRPr>
          </a:p>
          <a:p>
            <a:pPr marL="609600" marR="0" indent="-609600" algn="ctr" defTabSz="914400" rtl="0" eaLnBrk="1" fontAlgn="base" latinLnBrk="0" hangingPunct="1">
              <a:spcAft>
                <a:spcPct val="0"/>
              </a:spcAft>
              <a:buClrTx/>
              <a:buSzTx/>
              <a:buFont typeface="Helvetica" pitchFamily="84" charset="0"/>
              <a:buNone/>
              <a:tabLst/>
            </a:pPr>
            <a:endParaRPr kumimoji="0" lang="en-US" altLang="zh-TW" sz="1700" b="0" i="0" u="none" strike="noStrike" cap="none" normalizeH="0" dirty="0" smtClean="0">
              <a:ln>
                <a:noFill/>
              </a:ln>
              <a:solidFill>
                <a:srgbClr val="0070C0"/>
              </a:solidFill>
              <a:effectLst/>
              <a:ea typeface="ヒラギノ角ゴ Pro W3" pitchFamily="84" charset="-128"/>
            </a:endParaRPr>
          </a:p>
          <a:p>
            <a:pPr marL="609600" marR="0" indent="-609600" algn="ctr" defTabSz="914400" rtl="0" eaLnBrk="1" fontAlgn="base" latinLnBrk="0" hangingPunct="1">
              <a:spcAft>
                <a:spcPct val="0"/>
              </a:spcAft>
              <a:buClrTx/>
              <a:buSzTx/>
              <a:buFont typeface="Helvetica" pitchFamily="84" charset="0"/>
              <a:buNone/>
              <a:tabLst/>
            </a:pPr>
            <a:endParaRPr kumimoji="0" lang="en-US" altLang="zh-TW" sz="1700" b="0" i="0" u="none" strike="noStrike" cap="none" normalizeH="0" dirty="0" smtClean="0">
              <a:ln>
                <a:noFill/>
              </a:ln>
              <a:solidFill>
                <a:srgbClr val="0070C0"/>
              </a:solidFill>
              <a:effectLst/>
              <a:ea typeface="ヒラギノ角ゴ Pro W3" pitchFamily="84" charset="-128"/>
            </a:endParaRPr>
          </a:p>
          <a:p>
            <a:pPr marL="609600" marR="0" indent="-609600" algn="ctr" defTabSz="914400" rtl="0" eaLnBrk="1" fontAlgn="base" latinLnBrk="0" hangingPunct="1">
              <a:spcAft>
                <a:spcPct val="0"/>
              </a:spcAft>
              <a:buClrTx/>
              <a:buSzTx/>
              <a:buFont typeface="Helvetica" pitchFamily="84" charset="0"/>
              <a:buNone/>
              <a:tabLst/>
            </a:pPr>
            <a:endParaRPr lang="en-US" altLang="zh-TW" sz="1700" dirty="0">
              <a:solidFill>
                <a:srgbClr val="0070C0"/>
              </a:solidFill>
              <a:ea typeface="ヒラギノ角ゴ Pro W3" pitchFamily="84" charset="-128"/>
            </a:endParaRPr>
          </a:p>
          <a:p>
            <a:pPr marL="609600" marR="0" indent="-609600" algn="ctr" defTabSz="914400" rtl="0" eaLnBrk="1" fontAlgn="base" latinLnBrk="0" hangingPunct="1">
              <a:spcAft>
                <a:spcPct val="0"/>
              </a:spcAft>
              <a:buClrTx/>
              <a:buSzTx/>
              <a:buFont typeface="Helvetica" pitchFamily="84" charset="0"/>
              <a:buNone/>
              <a:tabLst/>
            </a:pPr>
            <a:endParaRPr kumimoji="0" lang="en-US" altLang="zh-TW" sz="1700" b="0" i="0" u="none" strike="noStrike" cap="none" normalizeH="0" dirty="0" smtClean="0">
              <a:ln>
                <a:noFill/>
              </a:ln>
              <a:solidFill>
                <a:srgbClr val="0070C0"/>
              </a:solidFill>
              <a:effectLst/>
              <a:ea typeface="ヒラギノ角ゴ Pro W3" pitchFamily="84" charset="-128"/>
            </a:endParaRPr>
          </a:p>
          <a:p>
            <a:pPr marL="609600" marR="0" indent="-609600" algn="ctr" defTabSz="914400" rtl="0" eaLnBrk="1" fontAlgn="base" latinLnBrk="0" hangingPunct="1">
              <a:spcAft>
                <a:spcPct val="0"/>
              </a:spcAft>
              <a:buClrTx/>
              <a:buSzTx/>
              <a:buFont typeface="Helvetica" pitchFamily="84" charset="0"/>
              <a:buNone/>
              <a:tabLst/>
            </a:pPr>
            <a:endParaRPr lang="en-US" altLang="zh-TW" sz="1700" dirty="0">
              <a:solidFill>
                <a:srgbClr val="0070C0"/>
              </a:solidFill>
              <a:ea typeface="ヒラギノ角ゴ Pro W3" pitchFamily="84" charset="-128"/>
            </a:endParaRPr>
          </a:p>
          <a:p>
            <a:pPr marL="609600" marR="0" indent="-609600" algn="ctr" defTabSz="914400" rtl="0" eaLnBrk="1" fontAlgn="base" latinLnBrk="0" hangingPunct="1">
              <a:spcAft>
                <a:spcPct val="0"/>
              </a:spcAft>
              <a:buClrTx/>
              <a:buSzTx/>
              <a:buFont typeface="Helvetica" pitchFamily="84" charset="0"/>
              <a:buNone/>
              <a:tabLst/>
            </a:pPr>
            <a:endParaRPr kumimoji="0" lang="en-US" altLang="zh-TW" sz="1700" b="0" i="0" u="none" strike="noStrike" cap="none" normalizeH="0" dirty="0" smtClean="0">
              <a:ln>
                <a:noFill/>
              </a:ln>
              <a:solidFill>
                <a:srgbClr val="0070C0"/>
              </a:solidFill>
              <a:effectLst/>
              <a:ea typeface="ヒラギノ角ゴ Pro W3" pitchFamily="84" charset="-128"/>
            </a:endParaRPr>
          </a:p>
          <a:p>
            <a:pPr marL="609600" marR="0" indent="-609600" algn="ctr" defTabSz="914400" rtl="0" eaLnBrk="1" fontAlgn="base" latinLnBrk="0" hangingPunct="1">
              <a:spcAft>
                <a:spcPct val="0"/>
              </a:spcAft>
              <a:buClrTx/>
              <a:buSzTx/>
              <a:buFont typeface="Helvetica" pitchFamily="84" charset="0"/>
              <a:buNone/>
              <a:tabLst/>
            </a:pPr>
            <a:endParaRPr lang="en-US" altLang="zh-TW" sz="1700" dirty="0">
              <a:solidFill>
                <a:srgbClr val="0070C0"/>
              </a:solidFill>
              <a:ea typeface="ヒラギノ角ゴ Pro W3" pitchFamily="84" charset="-128"/>
            </a:endParaRPr>
          </a:p>
          <a:p>
            <a:pPr marL="609600" marR="0" indent="-609600" algn="ctr" defTabSz="914400" rtl="0" eaLnBrk="1" fontAlgn="base" latinLnBrk="0" hangingPunct="1">
              <a:spcAft>
                <a:spcPct val="0"/>
              </a:spcAft>
              <a:buClrTx/>
              <a:buSzTx/>
              <a:buFont typeface="Helvetica" pitchFamily="84" charset="0"/>
              <a:buNone/>
              <a:tabLst/>
            </a:pPr>
            <a:endParaRPr kumimoji="0" lang="en-US" altLang="zh-TW" sz="1700" b="0" i="0" u="none" strike="noStrike" cap="none" normalizeH="0" dirty="0" smtClean="0">
              <a:ln>
                <a:noFill/>
              </a:ln>
              <a:solidFill>
                <a:srgbClr val="0070C0"/>
              </a:solidFill>
              <a:effectLst/>
              <a:ea typeface="ヒラギノ角ゴ Pro W3" pitchFamily="84" charset="-128"/>
            </a:endParaRPr>
          </a:p>
          <a:p>
            <a:pPr marL="609600" marR="0" indent="-609600" algn="ctr" defTabSz="914400" rtl="0" eaLnBrk="1" fontAlgn="base" latinLnBrk="0" hangingPunct="1">
              <a:spcAft>
                <a:spcPct val="0"/>
              </a:spcAft>
              <a:buClrTx/>
              <a:buSzTx/>
              <a:buFont typeface="Helvetica" pitchFamily="84" charset="0"/>
              <a:buNone/>
              <a:tabLst/>
            </a:pPr>
            <a:endParaRPr lang="en-US" altLang="zh-TW" sz="1700" dirty="0">
              <a:solidFill>
                <a:srgbClr val="0070C0"/>
              </a:solidFill>
              <a:ea typeface="ヒラギノ角ゴ Pro W3" pitchFamily="84" charset="-128"/>
            </a:endParaRPr>
          </a:p>
          <a:p>
            <a:pPr marL="609600" marR="0" indent="-609600" algn="ctr" defTabSz="914400" rtl="0" eaLnBrk="1" fontAlgn="base" latinLnBrk="0" hangingPunct="1">
              <a:spcAft>
                <a:spcPct val="0"/>
              </a:spcAft>
              <a:buClrTx/>
              <a:buSzTx/>
              <a:buFont typeface="Helvetica" pitchFamily="84" charset="0"/>
              <a:buNone/>
              <a:tabLst/>
            </a:pPr>
            <a:endParaRPr kumimoji="0" lang="en-US" altLang="zh-TW" sz="1700" b="0" i="0" u="none" strike="noStrike" cap="none" normalizeH="0" dirty="0" smtClean="0">
              <a:ln>
                <a:noFill/>
              </a:ln>
              <a:solidFill>
                <a:srgbClr val="0070C0"/>
              </a:solidFill>
              <a:effectLst/>
              <a:ea typeface="ヒラギノ角ゴ Pro W3" pitchFamily="84" charset="-128"/>
            </a:endParaRPr>
          </a:p>
          <a:p>
            <a:pPr marL="609600" marR="0" indent="-609600" algn="ctr" defTabSz="914400" rtl="0" eaLnBrk="1" fontAlgn="base" latinLnBrk="0" hangingPunct="1">
              <a:spcAft>
                <a:spcPct val="0"/>
              </a:spcAft>
              <a:buClrTx/>
              <a:buSzTx/>
              <a:buFont typeface="Helvetica" pitchFamily="84" charset="0"/>
              <a:buNone/>
              <a:tabLst/>
            </a:pPr>
            <a:endParaRPr lang="en-US" altLang="zh-TW" sz="1700" dirty="0">
              <a:solidFill>
                <a:srgbClr val="0070C0"/>
              </a:solidFill>
              <a:ea typeface="ヒラギノ角ゴ Pro W3" pitchFamily="84" charset="-128"/>
            </a:endParaRPr>
          </a:p>
          <a:p>
            <a:pPr marL="609600" marR="0" indent="-609600" algn="ctr" defTabSz="914400" rtl="0" eaLnBrk="1" fontAlgn="base" latinLnBrk="0" hangingPunct="1">
              <a:spcAft>
                <a:spcPct val="0"/>
              </a:spcAft>
              <a:buClrTx/>
              <a:buSzTx/>
              <a:buFont typeface="Helvetica" pitchFamily="84" charset="0"/>
              <a:buNone/>
              <a:tabLst/>
            </a:pPr>
            <a:endParaRPr kumimoji="0" lang="en-US" altLang="zh-TW" sz="1700" b="0" i="0" u="none" strike="noStrike" cap="none" normalizeH="0" dirty="0" smtClean="0">
              <a:ln>
                <a:noFill/>
              </a:ln>
              <a:solidFill>
                <a:srgbClr val="0070C0"/>
              </a:solidFill>
              <a:effectLst/>
              <a:ea typeface="ヒラギノ角ゴ Pro W3" pitchFamily="84" charset="-128"/>
            </a:endParaRPr>
          </a:p>
          <a:p>
            <a:pPr marL="609600" marR="0" indent="-609600" algn="ctr" defTabSz="914400" rtl="0" eaLnBrk="1" fontAlgn="base" latinLnBrk="0" hangingPunct="1">
              <a:spcAft>
                <a:spcPct val="0"/>
              </a:spcAft>
              <a:buClrTx/>
              <a:buSzTx/>
              <a:buFont typeface="Helvetica" pitchFamily="84" charset="0"/>
              <a:buNone/>
              <a:tabLst/>
            </a:pPr>
            <a:endParaRPr lang="en-US" altLang="zh-TW" sz="1700" dirty="0">
              <a:solidFill>
                <a:srgbClr val="0070C0"/>
              </a:solidFill>
              <a:ea typeface="ヒラギノ角ゴ Pro W3" pitchFamily="84" charset="-128"/>
            </a:endParaRPr>
          </a:p>
          <a:p>
            <a:pPr marL="609600" marR="0" indent="-609600" algn="ctr" defTabSz="914400" rtl="0" eaLnBrk="1" fontAlgn="base" latinLnBrk="0" hangingPunct="1">
              <a:spcAft>
                <a:spcPct val="0"/>
              </a:spcAft>
              <a:buClrTx/>
              <a:buSzTx/>
              <a:buFont typeface="Helvetica" pitchFamily="84" charset="0"/>
              <a:buNone/>
              <a:tabLst/>
            </a:pPr>
            <a:endParaRPr kumimoji="0" lang="en-US" altLang="zh-TW" sz="1700" b="0" i="0" u="none" strike="noStrike" cap="none" normalizeH="0" dirty="0" smtClean="0">
              <a:ln>
                <a:noFill/>
              </a:ln>
              <a:solidFill>
                <a:srgbClr val="0070C0"/>
              </a:solidFill>
              <a:effectLst/>
              <a:ea typeface="ヒラギノ角ゴ Pro W3" pitchFamily="84" charset="-128"/>
            </a:endParaRPr>
          </a:p>
          <a:p>
            <a:pPr marL="609600" marR="0" indent="-609600" algn="ctr" defTabSz="914400" rtl="0" eaLnBrk="1" fontAlgn="base" latinLnBrk="0" hangingPunct="1">
              <a:spcAft>
                <a:spcPct val="0"/>
              </a:spcAft>
              <a:buClrTx/>
              <a:buSzTx/>
              <a:buFont typeface="Helvetica" pitchFamily="84" charset="0"/>
              <a:buNone/>
              <a:tabLst/>
            </a:pPr>
            <a:endParaRPr kumimoji="0" lang="zh-TW" altLang="en-US" sz="1700" b="0" i="0" u="none" strike="noStrike" cap="none" normalizeH="0" dirty="0" err="1" smtClean="0">
              <a:ln>
                <a:noFill/>
              </a:ln>
              <a:solidFill>
                <a:srgbClr val="0070C0"/>
              </a:solidFill>
              <a:effectLst/>
              <a:ea typeface="ヒラギノ角ゴ Pro W3" pitchFamily="84" charset="-128"/>
            </a:endParaRPr>
          </a:p>
        </p:txBody>
      </p:sp>
      <p:sp>
        <p:nvSpPr>
          <p:cNvPr id="7" name="向右箭號 6"/>
          <p:cNvSpPr/>
          <p:nvPr/>
        </p:nvSpPr>
        <p:spPr bwMode="auto">
          <a:xfrm>
            <a:off x="3419872" y="3476864"/>
            <a:ext cx="1224136" cy="888240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09600" marR="0" indent="-609600" algn="ctr" defTabSz="914400" rtl="0" eaLnBrk="1" fontAlgn="base" latinLnBrk="0" hangingPunct="1">
              <a:spcAft>
                <a:spcPct val="0"/>
              </a:spcAft>
              <a:buClrTx/>
              <a:buSzTx/>
              <a:buFont typeface="Helvetica" pitchFamily="84" charset="0"/>
              <a:buNone/>
              <a:tabLst/>
            </a:pPr>
            <a:r>
              <a:rPr lang="zh-TW" altLang="en-US" sz="2400" b="1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進入</a:t>
            </a:r>
            <a:endParaRPr kumimoji="0" lang="zh-TW" altLang="en-US" sz="2400" b="1" i="0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1" name="直線圖說文字 1 10"/>
          <p:cNvSpPr/>
          <p:nvPr/>
        </p:nvSpPr>
        <p:spPr bwMode="auto">
          <a:xfrm>
            <a:off x="7152802" y="2392094"/>
            <a:ext cx="1811686" cy="748874"/>
          </a:xfrm>
          <a:prstGeom prst="borderCallout1">
            <a:avLst>
              <a:gd name="adj1" fmla="val 51082"/>
              <a:gd name="adj2" fmla="val -1719"/>
              <a:gd name="adj3" fmla="val 258571"/>
              <a:gd name="adj4" fmla="val -56439"/>
            </a:avLst>
          </a:prstGeom>
          <a:solidFill>
            <a:srgbClr val="FFFFFF"/>
          </a:solidFill>
          <a:ln w="38100" cap="flat" cmpd="sng" algn="ctr">
            <a:solidFill>
              <a:srgbClr val="0000CC"/>
            </a:solidFill>
            <a:prstDash val="solid"/>
            <a:round/>
            <a:headEnd type="none" w="med" len="med"/>
            <a:tailEnd type="stealth" w="lg" len="lg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09600" marR="0" indent="-609600" algn="ctr" defTabSz="914400" rtl="0" eaLnBrk="1" fontAlgn="base" latinLnBrk="0" hangingPunct="1">
              <a:spcAft>
                <a:spcPct val="0"/>
              </a:spcAft>
              <a:buClrTx/>
              <a:buSzTx/>
              <a:buFont typeface="Helvetica" pitchFamily="84" charset="0"/>
              <a:buNone/>
              <a:tabLst/>
            </a:pPr>
            <a:r>
              <a:rPr kumimoji="0" lang="zh-TW" altLang="en-US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ea typeface="ヒラギノ角ゴ Pro W3" pitchFamily="84" charset="-128"/>
              </a:rPr>
              <a:t>步驟二</a:t>
            </a:r>
            <a:endParaRPr kumimoji="0" lang="en-US" altLang="zh-TW" b="1" i="0" u="none" strike="noStrike" cap="none" normalizeH="0" dirty="0" smtClean="0">
              <a:ln>
                <a:noFill/>
              </a:ln>
              <a:solidFill>
                <a:srgbClr val="FF0000"/>
              </a:solidFill>
              <a:effectLst/>
              <a:ea typeface="ヒラギノ角ゴ Pro W3" pitchFamily="84" charset="-128"/>
            </a:endParaRPr>
          </a:p>
          <a:p>
            <a:pPr marL="609600" marR="0" indent="-609600" algn="ctr" defTabSz="914400" rtl="0" eaLnBrk="1" fontAlgn="base" latinLnBrk="0" hangingPunct="1">
              <a:spcAft>
                <a:spcPct val="0"/>
              </a:spcAft>
              <a:buClrTx/>
              <a:buSzTx/>
              <a:buFont typeface="Helvetica" pitchFamily="84" charset="0"/>
              <a:buNone/>
              <a:tabLst/>
            </a:pPr>
            <a:r>
              <a:rPr kumimoji="0" lang="en-US" altLang="zh-TW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ea typeface="ヒラギノ角ゴ Pro W3" pitchFamily="84" charset="-128"/>
              </a:rPr>
              <a:t>KEY</a:t>
            </a:r>
            <a:r>
              <a:rPr kumimoji="0" lang="zh-TW" altLang="en-US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ea typeface="ヒラギノ角ゴ Pro W3" pitchFamily="84" charset="-128"/>
              </a:rPr>
              <a:t>入手機號碼</a:t>
            </a:r>
            <a:endParaRPr kumimoji="0" lang="zh-TW" altLang="en-US" b="0" i="0" u="none" strike="noStrike" cap="none" normalizeH="0" dirty="0" smtClean="0">
              <a:ln>
                <a:noFill/>
              </a:ln>
              <a:solidFill>
                <a:srgbClr val="FF0000"/>
              </a:solidFill>
              <a:effectLst/>
              <a:ea typeface="ヒラギノ角ゴ Pro W3" pitchFamily="84" charset="-128"/>
            </a:endParaRPr>
          </a:p>
        </p:txBody>
      </p:sp>
      <p:sp>
        <p:nvSpPr>
          <p:cNvPr id="12" name="直線圖說文字 1 11"/>
          <p:cNvSpPr/>
          <p:nvPr/>
        </p:nvSpPr>
        <p:spPr bwMode="auto">
          <a:xfrm>
            <a:off x="7343624" y="3621947"/>
            <a:ext cx="1595662" cy="748874"/>
          </a:xfrm>
          <a:prstGeom prst="borderCallout1">
            <a:avLst>
              <a:gd name="adj1" fmla="val 51082"/>
              <a:gd name="adj2" fmla="val -1719"/>
              <a:gd name="adj3" fmla="val 147915"/>
              <a:gd name="adj4" fmla="val -67504"/>
            </a:avLst>
          </a:prstGeom>
          <a:solidFill>
            <a:srgbClr val="FFFFFF"/>
          </a:solidFill>
          <a:ln w="38100" cap="flat" cmpd="sng" algn="ctr">
            <a:solidFill>
              <a:srgbClr val="0000CC"/>
            </a:solidFill>
            <a:prstDash val="solid"/>
            <a:round/>
            <a:headEnd type="none" w="med" len="med"/>
            <a:tailEnd type="stealth" w="lg" len="lg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09600" marR="0" indent="-609600" algn="ctr" defTabSz="914400" rtl="0" eaLnBrk="1" fontAlgn="base" latinLnBrk="0" hangingPunct="1">
              <a:spcAft>
                <a:spcPct val="0"/>
              </a:spcAft>
              <a:buClrTx/>
              <a:buSzTx/>
              <a:buFont typeface="Helvetica" pitchFamily="84" charset="0"/>
              <a:buNone/>
              <a:tabLst/>
            </a:pPr>
            <a:r>
              <a:rPr kumimoji="0" lang="zh-TW" altLang="en-US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ea typeface="ヒラギノ角ゴ Pro W3" pitchFamily="84" charset="-128"/>
              </a:rPr>
              <a:t>步驟三</a:t>
            </a:r>
            <a:endParaRPr kumimoji="0" lang="en-US" altLang="zh-TW" b="1" i="0" u="none" strike="noStrike" cap="none" normalizeH="0" dirty="0" smtClean="0">
              <a:ln>
                <a:noFill/>
              </a:ln>
              <a:solidFill>
                <a:srgbClr val="FF0000"/>
              </a:solidFill>
              <a:effectLst/>
              <a:ea typeface="ヒラギノ角ゴ Pro W3" pitchFamily="84" charset="-128"/>
            </a:endParaRPr>
          </a:p>
          <a:p>
            <a:pPr marL="609600" marR="0" indent="-609600" algn="ctr" defTabSz="914400" rtl="0" eaLnBrk="1" fontAlgn="base" latinLnBrk="0" hangingPunct="1">
              <a:spcAft>
                <a:spcPct val="0"/>
              </a:spcAft>
              <a:buClrTx/>
              <a:buSzTx/>
              <a:buFont typeface="Helvetica" pitchFamily="84" charset="0"/>
              <a:buNone/>
              <a:tabLst/>
            </a:pPr>
            <a:r>
              <a:rPr kumimoji="0" lang="en-US" altLang="zh-TW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ea typeface="ヒラギノ角ゴ Pro W3" pitchFamily="84" charset="-128"/>
              </a:rPr>
              <a:t>KEY</a:t>
            </a:r>
            <a:r>
              <a:rPr kumimoji="0" lang="zh-TW" altLang="en-US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ea typeface="ヒラギノ角ゴ Pro W3" pitchFamily="84" charset="-128"/>
              </a:rPr>
              <a:t>入密碼</a:t>
            </a:r>
            <a:endParaRPr kumimoji="0" lang="zh-TW" altLang="en-US" b="0" i="0" u="none" strike="noStrike" cap="none" normalizeH="0" dirty="0" smtClean="0">
              <a:ln>
                <a:noFill/>
              </a:ln>
              <a:solidFill>
                <a:srgbClr val="FF0000"/>
              </a:solidFill>
              <a:effectLst/>
              <a:ea typeface="ヒラギノ角ゴ Pro W3" pitchFamily="84" charset="-128"/>
            </a:endParaRPr>
          </a:p>
        </p:txBody>
      </p:sp>
      <p:sp>
        <p:nvSpPr>
          <p:cNvPr id="13" name="直線圖說文字 1 12"/>
          <p:cNvSpPr/>
          <p:nvPr/>
        </p:nvSpPr>
        <p:spPr bwMode="auto">
          <a:xfrm>
            <a:off x="7388198" y="4941168"/>
            <a:ext cx="1595662" cy="748874"/>
          </a:xfrm>
          <a:prstGeom prst="borderCallout1">
            <a:avLst>
              <a:gd name="adj1" fmla="val 51082"/>
              <a:gd name="adj2" fmla="val -1719"/>
              <a:gd name="adj3" fmla="val 52522"/>
              <a:gd name="adj4" fmla="val -54073"/>
            </a:avLst>
          </a:prstGeom>
          <a:solidFill>
            <a:srgbClr val="FFFFFF"/>
          </a:solidFill>
          <a:ln w="38100" cap="flat" cmpd="sng" algn="ctr">
            <a:solidFill>
              <a:srgbClr val="0000CC"/>
            </a:solidFill>
            <a:prstDash val="solid"/>
            <a:round/>
            <a:headEnd type="none" w="med" len="med"/>
            <a:tailEnd type="stealth" w="lg" len="lg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09600" marR="0" indent="-609600" algn="ctr" defTabSz="914400" rtl="0" eaLnBrk="1" fontAlgn="base" latinLnBrk="0" hangingPunct="1">
              <a:spcAft>
                <a:spcPct val="0"/>
              </a:spcAft>
              <a:buClrTx/>
              <a:buSzTx/>
              <a:buFont typeface="Helvetica" pitchFamily="84" charset="0"/>
              <a:buNone/>
              <a:tabLst/>
            </a:pPr>
            <a:r>
              <a:rPr kumimoji="0" lang="zh-TW" altLang="en-US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ea typeface="ヒラギノ角ゴ Pro W3" pitchFamily="84" charset="-128"/>
              </a:rPr>
              <a:t>步驟四</a:t>
            </a:r>
            <a:endParaRPr kumimoji="0" lang="en-US" altLang="zh-TW" b="1" i="0" u="none" strike="noStrike" cap="none" normalizeH="0" dirty="0" smtClean="0">
              <a:ln>
                <a:noFill/>
              </a:ln>
              <a:solidFill>
                <a:srgbClr val="FF0000"/>
              </a:solidFill>
              <a:effectLst/>
              <a:ea typeface="ヒラギノ角ゴ Pro W3" pitchFamily="84" charset="-128"/>
            </a:endParaRPr>
          </a:p>
          <a:p>
            <a:pPr marL="609600" marR="0" indent="-609600" algn="ctr" defTabSz="914400" rtl="0" eaLnBrk="1" fontAlgn="base" latinLnBrk="0" hangingPunct="1">
              <a:spcAft>
                <a:spcPct val="0"/>
              </a:spcAft>
              <a:buClrTx/>
              <a:buSzTx/>
              <a:buFont typeface="Helvetica" pitchFamily="84" charset="0"/>
              <a:buNone/>
              <a:tabLst/>
            </a:pPr>
            <a:r>
              <a:rPr lang="zh-TW" altLang="en-US" dirty="0" smtClean="0">
                <a:solidFill>
                  <a:srgbClr val="FF0000"/>
                </a:solidFill>
                <a:ea typeface="ヒラギノ角ゴ Pro W3" pitchFamily="84" charset="-128"/>
              </a:rPr>
              <a:t>點選進入</a:t>
            </a:r>
            <a:endParaRPr kumimoji="0" lang="zh-TW" altLang="en-US" b="0" i="0" u="none" strike="noStrike" cap="none" normalizeH="0" dirty="0" smtClean="0">
              <a:ln>
                <a:noFill/>
              </a:ln>
              <a:solidFill>
                <a:srgbClr val="FF0000"/>
              </a:solidFill>
              <a:effectLst/>
              <a:ea typeface="ヒラギノ角ゴ Pro W3" pitchFamily="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551411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版面配置區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12"/>
          </p:nvPr>
        </p:nvSpPr>
        <p:spPr>
          <a:xfrm>
            <a:off x="304800" y="1700808"/>
            <a:ext cx="8534400" cy="2109192"/>
          </a:xfrm>
        </p:spPr>
        <p:txBody>
          <a:bodyPr>
            <a:normAutofit/>
          </a:bodyPr>
          <a:lstStyle/>
          <a:p>
            <a:r>
              <a:rPr lang="en-US" altLang="zh-TW" sz="4400" b="1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Iphone</a:t>
            </a:r>
            <a:r>
              <a:rPr lang="zh-TW" altLang="en-US" dirty="0" smtClean="0"/>
              <a:t>手機系統請</a:t>
            </a:r>
            <a:endParaRPr lang="en-US" altLang="zh-TW" dirty="0" smtClean="0"/>
          </a:p>
          <a:p>
            <a:r>
              <a:rPr lang="zh-TW" altLang="en-US" dirty="0" smtClean="0"/>
              <a:t>依下列方式註冊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29901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3834" y="207546"/>
            <a:ext cx="3863307" cy="6293301"/>
          </a:xfrm>
          <a:prstGeom prst="rect">
            <a:avLst/>
          </a:prstGeom>
        </p:spPr>
      </p:pic>
      <p:sp>
        <p:nvSpPr>
          <p:cNvPr id="5" name="橢圓 4"/>
          <p:cNvSpPr/>
          <p:nvPr/>
        </p:nvSpPr>
        <p:spPr bwMode="auto">
          <a:xfrm>
            <a:off x="2771800" y="2420888"/>
            <a:ext cx="2808312" cy="360040"/>
          </a:xfrm>
          <a:prstGeom prst="ellipse">
            <a:avLst/>
          </a:prstGeom>
          <a:noFill/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09600" marR="0" indent="-609600" algn="ctr" defTabSz="914400" rtl="0" eaLnBrk="1" fontAlgn="base" latinLnBrk="0" hangingPunct="1">
              <a:spcAft>
                <a:spcPct val="0"/>
              </a:spcAft>
              <a:buClrTx/>
              <a:buSzTx/>
              <a:buFont typeface="Helvetica" pitchFamily="84" charset="0"/>
              <a:buNone/>
              <a:tabLst/>
            </a:pPr>
            <a:endParaRPr kumimoji="0" lang="zh-TW" altLang="en-US" sz="3000" b="0" i="0" u="none" strike="noStrike" cap="none" normalizeH="0" dirty="0" err="1" smtClean="0">
              <a:ln>
                <a:noFill/>
              </a:ln>
              <a:solidFill>
                <a:srgbClr val="404040"/>
              </a:solidFill>
              <a:effectLst/>
              <a:ea typeface="ヒラギノ角ゴ Pro W3" pitchFamily="84" charset="-128"/>
            </a:endParaRPr>
          </a:p>
        </p:txBody>
      </p:sp>
      <p:sp>
        <p:nvSpPr>
          <p:cNvPr id="6" name="直線圖說文字 1 5"/>
          <p:cNvSpPr/>
          <p:nvPr/>
        </p:nvSpPr>
        <p:spPr bwMode="auto">
          <a:xfrm>
            <a:off x="6660232" y="1601961"/>
            <a:ext cx="2160240" cy="674911"/>
          </a:xfrm>
          <a:prstGeom prst="borderCallout1">
            <a:avLst>
              <a:gd name="adj1" fmla="val 63292"/>
              <a:gd name="adj2" fmla="val -396"/>
              <a:gd name="adj3" fmla="val 143570"/>
              <a:gd name="adj4" fmla="val -44946"/>
            </a:avLst>
          </a:prstGeom>
          <a:solidFill>
            <a:srgbClr val="FFFFFF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stealth" w="lg" len="lg"/>
          </a:ln>
          <a:effectLst>
            <a:glow rad="139700">
              <a:schemeClr val="accent2">
                <a:satMod val="175000"/>
                <a:alpha val="40000"/>
              </a:schemeClr>
            </a:glow>
            <a:outerShdw sx="1000" sy="1000" algn="ctr" rotWithShape="0">
              <a:srgbClr val="000000"/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09600" marR="0" indent="-609600" algn="ctr" defTabSz="914400" rtl="0" eaLnBrk="1" fontAlgn="base" latinLnBrk="0" hangingPunct="1">
              <a:spcAft>
                <a:spcPct val="0"/>
              </a:spcAft>
              <a:buClrTx/>
              <a:buSzTx/>
              <a:buFont typeface="Helvetica" pitchFamily="84" charset="0"/>
              <a:buNone/>
              <a:tabLst/>
            </a:pPr>
            <a:r>
              <a:rPr kumimoji="0" lang="zh-TW" altLang="en-US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ea typeface="ヒラギノ角ゴ Pro W3" pitchFamily="84" charset="-128"/>
              </a:rPr>
              <a:t>點選</a:t>
            </a:r>
            <a:r>
              <a:rPr kumimoji="0" lang="zh-TW" altLang="en-US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ea typeface="ヒラギノ角ゴ Pro W3" pitchFamily="84" charset="-128"/>
              </a:rPr>
              <a:t>改用</a:t>
            </a:r>
            <a:endParaRPr kumimoji="0" lang="en-US" altLang="zh-TW" b="0" i="0" u="none" strike="noStrike" cap="none" normalizeH="0" dirty="0" smtClean="0">
              <a:ln>
                <a:noFill/>
              </a:ln>
              <a:solidFill>
                <a:srgbClr val="FF0000"/>
              </a:solidFill>
              <a:effectLst/>
              <a:ea typeface="ヒラギノ角ゴ Pro W3" pitchFamily="84" charset="-128"/>
            </a:endParaRPr>
          </a:p>
          <a:p>
            <a:pPr marL="609600" marR="0" indent="-609600" algn="ctr" defTabSz="914400" rtl="0" eaLnBrk="1" fontAlgn="base" latinLnBrk="0" hangingPunct="1">
              <a:spcAft>
                <a:spcPct val="0"/>
              </a:spcAft>
              <a:buClrTx/>
              <a:buSzTx/>
              <a:buFont typeface="Helvetica" pitchFamily="84" charset="0"/>
              <a:buNone/>
              <a:tabLst/>
            </a:pPr>
            <a:r>
              <a:rPr kumimoji="0" lang="en-US" altLang="zh-TW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新細明體"/>
                <a:ea typeface="新細明體"/>
              </a:rPr>
              <a:t>『</a:t>
            </a:r>
            <a:r>
              <a:rPr kumimoji="0" lang="zh-TW" altLang="en-US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ea typeface="ヒラギノ角ゴ Pro W3" pitchFamily="84" charset="-128"/>
              </a:rPr>
              <a:t>手機號碼</a:t>
            </a:r>
            <a:r>
              <a:rPr kumimoji="0" lang="en-US" altLang="zh-TW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新細明體"/>
                <a:ea typeface="新細明體"/>
              </a:rPr>
              <a:t>』</a:t>
            </a:r>
            <a:r>
              <a:rPr kumimoji="0" lang="zh-TW" altLang="en-US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ea typeface="ヒラギノ角ゴ Pro W3" pitchFamily="84" charset="-128"/>
              </a:rPr>
              <a:t>登入</a:t>
            </a:r>
          </a:p>
        </p:txBody>
      </p:sp>
    </p:spTree>
    <p:extLst>
      <p:ext uri="{BB962C8B-B14F-4D97-AF65-F5344CB8AC3E}">
        <p14:creationId xmlns:p14="http://schemas.microsoft.com/office/powerpoint/2010/main" val="17398174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542" y="-1141"/>
            <a:ext cx="4329578" cy="8450589"/>
          </a:xfrm>
          <a:prstGeom prst="rect">
            <a:avLst/>
          </a:prstGeom>
          <a:ln w="34925">
            <a:noFill/>
          </a:ln>
        </p:spPr>
      </p:pic>
      <p:sp>
        <p:nvSpPr>
          <p:cNvPr id="5" name="橢圓 4"/>
          <p:cNvSpPr/>
          <p:nvPr/>
        </p:nvSpPr>
        <p:spPr bwMode="auto">
          <a:xfrm>
            <a:off x="1178526" y="2231107"/>
            <a:ext cx="936104" cy="792088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09600" marR="0" indent="-609600" algn="ctr" defTabSz="914400" rtl="0" eaLnBrk="1" fontAlgn="base" latinLnBrk="0" hangingPunct="1">
              <a:spcAft>
                <a:spcPct val="0"/>
              </a:spcAft>
              <a:buClrTx/>
              <a:buSzTx/>
              <a:buFont typeface="Helvetica" pitchFamily="84" charset="0"/>
              <a:buNone/>
              <a:tabLst/>
            </a:pPr>
            <a:endParaRPr kumimoji="0" lang="zh-TW" altLang="en-US" sz="3000" b="0" i="0" u="none" strike="noStrike" cap="none" normalizeH="0" dirty="0" err="1" smtClean="0">
              <a:ln>
                <a:noFill/>
              </a:ln>
              <a:solidFill>
                <a:srgbClr val="404040"/>
              </a:solidFill>
              <a:effectLst/>
              <a:ea typeface="ヒラギノ角ゴ Pro W3" pitchFamily="84" charset="-128"/>
            </a:endParaRPr>
          </a:p>
        </p:txBody>
      </p:sp>
      <p:cxnSp>
        <p:nvCxnSpPr>
          <p:cNvPr id="7" name="直線單箭頭接點 6"/>
          <p:cNvCxnSpPr>
            <a:stCxn id="9" idx="1"/>
            <a:endCxn id="5" idx="6"/>
          </p:cNvCxnSpPr>
          <p:nvPr/>
        </p:nvCxnSpPr>
        <p:spPr bwMode="auto">
          <a:xfrm flipH="1" flipV="1">
            <a:off x="2114630" y="2627151"/>
            <a:ext cx="4185562" cy="387014"/>
          </a:xfrm>
          <a:prstGeom prst="straightConnector1">
            <a:avLst/>
          </a:prstGeom>
          <a:solidFill>
            <a:srgbClr val="FFFF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文字方塊 8"/>
          <p:cNvSpPr txBox="1"/>
          <p:nvPr/>
        </p:nvSpPr>
        <p:spPr>
          <a:xfrm>
            <a:off x="6300192" y="2660222"/>
            <a:ext cx="2313354" cy="70788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點選美國國旗</a:t>
            </a:r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進入</a:t>
            </a:r>
            <a:endParaRPr lang="en-US" altLang="zh-TW" sz="20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點選</a:t>
            </a:r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中華民國國旗</a:t>
            </a:r>
            <a:endParaRPr lang="zh-TW" altLang="en-US" sz="20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021378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sz="3600" dirty="0" smtClean="0">
                <a:latin typeface="PMingLiU"/>
                <a:cs typeface="PMingLiU"/>
              </a:rPr>
              <a:t>下載並註冊</a:t>
            </a:r>
          </a:p>
        </p:txBody>
      </p:sp>
      <p:sp>
        <p:nvSpPr>
          <p:cNvPr id="6" name="Freeform: Shape 21"/>
          <p:cNvSpPr txBox="1">
            <a:spLocks/>
          </p:cNvSpPr>
          <p:nvPr/>
        </p:nvSpPr>
        <p:spPr bwMode="auto">
          <a:xfrm>
            <a:off x="0" y="1905000"/>
            <a:ext cx="4191000" cy="4191000"/>
          </a:xfrm>
          <a:custGeom>
            <a:avLst/>
            <a:gdLst>
              <a:gd name="connsiteX0" fmla="*/ 0 w 3124200"/>
              <a:gd name="connsiteY0" fmla="*/ 0 h 4191000"/>
              <a:gd name="connsiteX1" fmla="*/ 2908349 w 3124200"/>
              <a:gd name="connsiteY1" fmla="*/ 0 h 4191000"/>
              <a:gd name="connsiteX2" fmla="*/ 3124200 w 3124200"/>
              <a:gd name="connsiteY2" fmla="*/ 215851 h 4191000"/>
              <a:gd name="connsiteX3" fmla="*/ 3124200 w 3124200"/>
              <a:gd name="connsiteY3" fmla="*/ 3975149 h 4191000"/>
              <a:gd name="connsiteX4" fmla="*/ 2908349 w 3124200"/>
              <a:gd name="connsiteY4" fmla="*/ 4191000 h 4191000"/>
              <a:gd name="connsiteX5" fmla="*/ 0 w 3124200"/>
              <a:gd name="connsiteY5" fmla="*/ 4191000 h 419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24200" h="4191000">
                <a:moveTo>
                  <a:pt x="0" y="0"/>
                </a:moveTo>
                <a:lnTo>
                  <a:pt x="2908349" y="0"/>
                </a:lnTo>
                <a:cubicBezTo>
                  <a:pt x="3027560" y="0"/>
                  <a:pt x="3124200" y="96640"/>
                  <a:pt x="3124200" y="215851"/>
                </a:cubicBezTo>
                <a:lnTo>
                  <a:pt x="3124200" y="3975149"/>
                </a:lnTo>
                <a:cubicBezTo>
                  <a:pt x="3124200" y="4094360"/>
                  <a:pt x="3027560" y="4191000"/>
                  <a:pt x="2908349" y="4191000"/>
                </a:cubicBezTo>
                <a:lnTo>
                  <a:pt x="0" y="41910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0" tIns="274320" rIns="182880" bIns="274320" numCol="1" anchor="ctr" anchorCtr="0" compatLnSpc="1">
            <a:prstTxWarp prst="textNoShape">
              <a:avLst/>
            </a:prstTxWarp>
            <a:noAutofit/>
          </a:bodyPr>
          <a:lstStyle>
            <a:lvl1pPr marL="230188" indent="-23018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+mn-lt"/>
                <a:ea typeface="ヒラギノ角ゴ Pro W3" charset="0"/>
                <a:cs typeface="ヒラギノ角ゴ Pro W3" charset="0"/>
              </a:defRPr>
            </a:lvl1pPr>
            <a:lvl2pPr marL="746125" indent="-227013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Char char="—"/>
              <a:defRPr sz="1600">
                <a:solidFill>
                  <a:schemeClr val="tx1"/>
                </a:solidFill>
                <a:latin typeface="+mn-lt"/>
                <a:ea typeface="ヒラギノ角ゴ Pro W3" charset="0"/>
              </a:defRPr>
            </a:lvl2pPr>
            <a:lvl3pPr marL="1144588" indent="-23018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+mn-lt"/>
                <a:ea typeface="ヒラギノ角ゴ Pro W3" charset="0"/>
              </a:defRPr>
            </a:lvl3pPr>
            <a:lvl4pPr marL="1598613" indent="-227013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▫"/>
              <a:defRPr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2058988" indent="-23018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◦"/>
              <a:defRPr sz="16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60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2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4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0"/>
              </a:spcBef>
              <a:spcAft>
                <a:spcPts val="2400"/>
              </a:spcAft>
              <a:buFont typeface="Arial" pitchFamily="34" charset="0"/>
              <a:buNone/>
            </a:pPr>
            <a:r>
              <a:rPr lang="zh-TW" altLang="en-US" sz="2400" kern="0" dirty="0">
                <a:solidFill>
                  <a:prstClr val="white"/>
                </a:solidFill>
                <a:latin typeface="PMingLiU"/>
                <a:cs typeface="PMingLiU"/>
              </a:rPr>
              <a:t>進入 </a:t>
            </a:r>
            <a:r>
              <a:rPr lang="en-US" altLang="zh-TW" sz="2400" kern="0" dirty="0">
                <a:solidFill>
                  <a:prstClr val="white"/>
                </a:solidFill>
                <a:latin typeface="PMingLiU"/>
                <a:cs typeface="PMingLiU"/>
              </a:rPr>
              <a:t>www.mylion.org</a:t>
            </a:r>
            <a:endParaRPr lang="zh-TW" altLang="en-US" sz="2400" kern="0" dirty="0">
              <a:solidFill>
                <a:prstClr val="white"/>
              </a:solidFill>
              <a:latin typeface="PMingLiU"/>
            </a:endParaRPr>
          </a:p>
          <a:p>
            <a:pPr marL="0" indent="0">
              <a:spcBef>
                <a:spcPts val="0"/>
              </a:spcBef>
              <a:spcAft>
                <a:spcPts val="2400"/>
              </a:spcAft>
              <a:buFont typeface="Arial" pitchFamily="34" charset="0"/>
              <a:buNone/>
            </a:pPr>
            <a:r>
              <a:rPr lang="zh-TW" altLang="en-US" kern="0" dirty="0">
                <a:solidFill>
                  <a:prstClr val="white"/>
                </a:solidFill>
                <a:latin typeface="PMingLiU"/>
                <a:cs typeface="PMingLiU"/>
              </a:rPr>
              <a:t>下載</a:t>
            </a:r>
            <a:r>
              <a:rPr lang="en-US" altLang="zh-TW" kern="0" dirty="0">
                <a:solidFill>
                  <a:prstClr val="white"/>
                </a:solidFill>
                <a:latin typeface="PMingLiU"/>
                <a:cs typeface="PMingLiU"/>
              </a:rPr>
              <a:t>app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Font typeface="Arial" pitchFamily="34" charset="0"/>
              <a:buNone/>
            </a:pPr>
            <a:endParaRPr lang="zh-TW" altLang="en-US" sz="2400" kern="0" dirty="0">
              <a:solidFill>
                <a:prstClr val="white"/>
              </a:solidFill>
            </a:endParaRPr>
          </a:p>
          <a:p>
            <a:pPr marL="0" indent="0">
              <a:spcBef>
                <a:spcPts val="0"/>
              </a:spcBef>
              <a:spcAft>
                <a:spcPts val="1200"/>
              </a:spcAft>
              <a:buFont typeface="Arial" pitchFamily="34" charset="0"/>
              <a:buNone/>
            </a:pPr>
            <a:endParaRPr lang="zh-TW" altLang="en-US" sz="2400" kern="0" dirty="0">
              <a:solidFill>
                <a:prstClr val="white"/>
              </a:solidFill>
            </a:endParaRPr>
          </a:p>
          <a:p>
            <a:pPr marL="0" indent="0">
              <a:spcBef>
                <a:spcPts val="0"/>
              </a:spcBef>
              <a:spcAft>
                <a:spcPts val="1200"/>
              </a:spcAft>
              <a:buFont typeface="Arial" pitchFamily="34" charset="0"/>
              <a:buNone/>
            </a:pPr>
            <a:endParaRPr lang="zh-TW" altLang="en-US" sz="2400" kern="0" dirty="0">
              <a:solidFill>
                <a:prstClr val="white"/>
              </a:solidFill>
            </a:endParaRPr>
          </a:p>
        </p:txBody>
      </p:sp>
      <p:pic>
        <p:nvPicPr>
          <p:cNvPr id="1028" name="Picture 4" descr="Image result for ios app store logo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4026337"/>
            <a:ext cx="2622672" cy="783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Image result for google play 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1" y="5023790"/>
            <a:ext cx="2590799" cy="767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752600"/>
            <a:ext cx="2717828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7694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2662" y="332656"/>
            <a:ext cx="3528392" cy="6273922"/>
          </a:xfrm>
          <a:prstGeom prst="rect">
            <a:avLst/>
          </a:prstGeom>
        </p:spPr>
      </p:pic>
      <p:sp>
        <p:nvSpPr>
          <p:cNvPr id="5" name="橢圓 4"/>
          <p:cNvSpPr/>
          <p:nvPr/>
        </p:nvSpPr>
        <p:spPr bwMode="auto">
          <a:xfrm>
            <a:off x="3050734" y="2060848"/>
            <a:ext cx="792088" cy="432048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09600" marR="0" indent="-609600" algn="ctr" defTabSz="914400" rtl="0" eaLnBrk="1" fontAlgn="base" latinLnBrk="0" hangingPunct="1">
              <a:spcAft>
                <a:spcPct val="0"/>
              </a:spcAft>
              <a:buClrTx/>
              <a:buSzTx/>
              <a:buFont typeface="Helvetica" pitchFamily="84" charset="0"/>
              <a:buNone/>
              <a:tabLst/>
            </a:pPr>
            <a:endParaRPr kumimoji="0" lang="zh-TW" altLang="en-US" sz="3000" b="0" i="0" u="none" strike="noStrike" cap="none" normalizeH="0" dirty="0" err="1" smtClean="0">
              <a:ln>
                <a:noFill/>
              </a:ln>
              <a:solidFill>
                <a:srgbClr val="404040"/>
              </a:solidFill>
              <a:effectLst/>
              <a:ea typeface="ヒラギノ角ゴ Pro W3" pitchFamily="84" charset="-128"/>
            </a:endParaRPr>
          </a:p>
        </p:txBody>
      </p:sp>
      <p:cxnSp>
        <p:nvCxnSpPr>
          <p:cNvPr id="6" name="直線單箭頭接點 5"/>
          <p:cNvCxnSpPr>
            <a:stCxn id="7" idx="1"/>
          </p:cNvCxnSpPr>
          <p:nvPr/>
        </p:nvCxnSpPr>
        <p:spPr bwMode="auto">
          <a:xfrm flipH="1">
            <a:off x="3842822" y="2260835"/>
            <a:ext cx="2376264" cy="16037"/>
          </a:xfrm>
          <a:prstGeom prst="straightConnector1">
            <a:avLst/>
          </a:prstGeom>
          <a:solidFill>
            <a:srgbClr val="FFFF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" name="文字方塊 6"/>
          <p:cNvSpPr txBox="1"/>
          <p:nvPr/>
        </p:nvSpPr>
        <p:spPr>
          <a:xfrm>
            <a:off x="6219086" y="1906892"/>
            <a:ext cx="2817410" cy="70788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刪除</a:t>
            </a:r>
            <a:r>
              <a:rPr lang="en-US" altLang="zh-TW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+886</a:t>
            </a:r>
          </a:p>
          <a:p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再</a:t>
            </a:r>
            <a:r>
              <a:rPr lang="en-US" altLang="zh-TW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KEY</a:t>
            </a:r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入你的手機號碼</a:t>
            </a:r>
            <a:endParaRPr lang="zh-TW" altLang="en-US" sz="20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921297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-44624"/>
            <a:ext cx="3856872" cy="6858000"/>
          </a:xfrm>
          <a:prstGeom prst="rect">
            <a:avLst/>
          </a:prstGeom>
        </p:spPr>
      </p:pic>
      <p:sp>
        <p:nvSpPr>
          <p:cNvPr id="5" name="向右箭號 4"/>
          <p:cNvSpPr/>
          <p:nvPr/>
        </p:nvSpPr>
        <p:spPr bwMode="auto">
          <a:xfrm>
            <a:off x="179512" y="836712"/>
            <a:ext cx="2448272" cy="1224136"/>
          </a:xfrm>
          <a:prstGeom prst="rightArrow">
            <a:avLst/>
          </a:prstGeom>
          <a:solidFill>
            <a:srgbClr val="FFFFFF"/>
          </a:solidFill>
          <a:ln w="25400" cap="flat" cmpd="sng" algn="ctr">
            <a:solidFill>
              <a:srgbClr val="0000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09600" marR="0" indent="-609600" algn="ctr" defTabSz="914400" rtl="0" eaLnBrk="1" fontAlgn="base" latinLnBrk="0" hangingPunct="1">
              <a:spcAft>
                <a:spcPct val="0"/>
              </a:spcAft>
              <a:buClrTx/>
              <a:buSzTx/>
              <a:buFont typeface="Helvetica" pitchFamily="84" charset="0"/>
              <a:buNone/>
              <a:tabLst/>
            </a:pPr>
            <a:r>
              <a:rPr kumimoji="0" lang="zh-TW" altLang="en-US" sz="17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ea typeface="ヒラギノ角ゴ Pro W3" pitchFamily="84" charset="-128"/>
              </a:rPr>
              <a:t>步驟一</a:t>
            </a:r>
            <a:endParaRPr kumimoji="0" lang="en-US" altLang="zh-TW" sz="1700" b="1" i="0" u="none" strike="noStrike" cap="none" normalizeH="0" dirty="0" smtClean="0">
              <a:ln>
                <a:noFill/>
              </a:ln>
              <a:solidFill>
                <a:srgbClr val="FF0000"/>
              </a:solidFill>
              <a:effectLst/>
              <a:ea typeface="ヒラギノ角ゴ Pro W3" pitchFamily="84" charset="-128"/>
            </a:endParaRPr>
          </a:p>
          <a:p>
            <a:pPr marL="609600" marR="0" indent="-609600" algn="ctr" defTabSz="914400" rtl="0" eaLnBrk="1" fontAlgn="base" latinLnBrk="0" hangingPunct="1">
              <a:spcAft>
                <a:spcPct val="0"/>
              </a:spcAft>
              <a:buClrTx/>
              <a:buSzTx/>
              <a:buFont typeface="Helvetica" pitchFamily="84" charset="0"/>
              <a:buNone/>
              <a:tabLst/>
            </a:pPr>
            <a:r>
              <a:rPr kumimoji="0" lang="zh-TW" altLang="en-US" sz="170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ea typeface="ヒラギノ角ゴ Pro W3" pitchFamily="84" charset="-128"/>
              </a:rPr>
              <a:t>區</a:t>
            </a:r>
            <a:r>
              <a:rPr lang="zh-TW" altLang="en-US" sz="1700" dirty="0">
                <a:solidFill>
                  <a:srgbClr val="FF0000"/>
                </a:solidFill>
                <a:ea typeface="ヒラギノ角ゴ Pro W3" pitchFamily="84" charset="-128"/>
              </a:rPr>
              <a:t>所</a:t>
            </a:r>
            <a:r>
              <a:rPr kumimoji="0" lang="zh-TW" altLang="en-US" sz="170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ea typeface="ヒラギノ角ゴ Pro W3" pitchFamily="84" charset="-128"/>
              </a:rPr>
              <a:t>提供之會員</a:t>
            </a:r>
            <a:r>
              <a:rPr kumimoji="0" lang="zh-TW" altLang="en-US" sz="170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ea typeface="ヒラギノ角ゴ Pro W3" pitchFamily="84" charset="-128"/>
              </a:rPr>
              <a:t>號碼</a:t>
            </a:r>
            <a:endParaRPr kumimoji="0" lang="en-US" altLang="zh-TW" sz="1700" i="0" u="none" strike="noStrike" cap="none" normalizeH="0" dirty="0" smtClean="0">
              <a:ln>
                <a:noFill/>
              </a:ln>
              <a:solidFill>
                <a:srgbClr val="FF0000"/>
              </a:solidFill>
              <a:effectLst/>
              <a:ea typeface="ヒラギノ角ゴ Pro W3" pitchFamily="84" charset="-128"/>
            </a:endParaRPr>
          </a:p>
          <a:p>
            <a:pPr marL="609600" marR="0" indent="-609600" algn="ctr" defTabSz="914400" rtl="0" eaLnBrk="1" fontAlgn="base" latinLnBrk="0" hangingPunct="1">
              <a:spcAft>
                <a:spcPct val="0"/>
              </a:spcAft>
              <a:buClrTx/>
              <a:buSzTx/>
              <a:buFont typeface="Helvetica" pitchFamily="84" charset="0"/>
              <a:buNone/>
              <a:tabLst/>
            </a:pPr>
            <a:endParaRPr lang="en-US" altLang="zh-TW" sz="1700" dirty="0">
              <a:solidFill>
                <a:srgbClr val="0070C0"/>
              </a:solidFill>
              <a:ea typeface="ヒラギノ角ゴ Pro W3" pitchFamily="84" charset="-128"/>
            </a:endParaRPr>
          </a:p>
          <a:p>
            <a:pPr marL="609600" marR="0" indent="-609600" algn="ctr" defTabSz="914400" rtl="0" eaLnBrk="1" fontAlgn="base" latinLnBrk="0" hangingPunct="1">
              <a:spcAft>
                <a:spcPct val="0"/>
              </a:spcAft>
              <a:buClrTx/>
              <a:buSzTx/>
              <a:buFont typeface="Helvetica" pitchFamily="84" charset="0"/>
              <a:buNone/>
              <a:tabLst/>
            </a:pPr>
            <a:endParaRPr kumimoji="0" lang="en-US" altLang="zh-TW" sz="1700" b="0" i="0" u="none" strike="noStrike" cap="none" normalizeH="0" dirty="0" smtClean="0">
              <a:ln>
                <a:noFill/>
              </a:ln>
              <a:solidFill>
                <a:srgbClr val="0070C0"/>
              </a:solidFill>
              <a:effectLst/>
              <a:ea typeface="ヒラギノ角ゴ Pro W3" pitchFamily="84" charset="-128"/>
            </a:endParaRPr>
          </a:p>
          <a:p>
            <a:pPr marL="609600" marR="0" indent="-609600" algn="ctr" defTabSz="914400" rtl="0" eaLnBrk="1" fontAlgn="base" latinLnBrk="0" hangingPunct="1">
              <a:spcAft>
                <a:spcPct val="0"/>
              </a:spcAft>
              <a:buClrTx/>
              <a:buSzTx/>
              <a:buFont typeface="Helvetica" pitchFamily="84" charset="0"/>
              <a:buNone/>
              <a:tabLst/>
            </a:pPr>
            <a:endParaRPr lang="en-US" altLang="zh-TW" sz="1700" dirty="0">
              <a:solidFill>
                <a:srgbClr val="0070C0"/>
              </a:solidFill>
              <a:ea typeface="ヒラギノ角ゴ Pro W3" pitchFamily="84" charset="-128"/>
            </a:endParaRPr>
          </a:p>
          <a:p>
            <a:pPr marL="609600" marR="0" indent="-609600" algn="ctr" defTabSz="914400" rtl="0" eaLnBrk="1" fontAlgn="base" latinLnBrk="0" hangingPunct="1">
              <a:spcAft>
                <a:spcPct val="0"/>
              </a:spcAft>
              <a:buClrTx/>
              <a:buSzTx/>
              <a:buFont typeface="Helvetica" pitchFamily="84" charset="0"/>
              <a:buNone/>
              <a:tabLst/>
            </a:pPr>
            <a:endParaRPr kumimoji="0" lang="en-US" altLang="zh-TW" sz="1700" b="0" i="0" u="none" strike="noStrike" cap="none" normalizeH="0" dirty="0" smtClean="0">
              <a:ln>
                <a:noFill/>
              </a:ln>
              <a:solidFill>
                <a:srgbClr val="0070C0"/>
              </a:solidFill>
              <a:effectLst/>
              <a:ea typeface="ヒラギノ角ゴ Pro W3" pitchFamily="84" charset="-128"/>
            </a:endParaRPr>
          </a:p>
          <a:p>
            <a:pPr marL="609600" marR="0" indent="-609600" algn="ctr" defTabSz="914400" rtl="0" eaLnBrk="1" fontAlgn="base" latinLnBrk="0" hangingPunct="1">
              <a:spcAft>
                <a:spcPct val="0"/>
              </a:spcAft>
              <a:buClrTx/>
              <a:buSzTx/>
              <a:buFont typeface="Helvetica" pitchFamily="84" charset="0"/>
              <a:buNone/>
              <a:tabLst/>
            </a:pPr>
            <a:endParaRPr lang="en-US" altLang="zh-TW" sz="1700" dirty="0">
              <a:solidFill>
                <a:srgbClr val="0070C0"/>
              </a:solidFill>
              <a:ea typeface="ヒラギノ角ゴ Pro W3" pitchFamily="84" charset="-128"/>
            </a:endParaRPr>
          </a:p>
          <a:p>
            <a:pPr marL="609600" marR="0" indent="-609600" algn="ctr" defTabSz="914400" rtl="0" eaLnBrk="1" fontAlgn="base" latinLnBrk="0" hangingPunct="1">
              <a:spcAft>
                <a:spcPct val="0"/>
              </a:spcAft>
              <a:buClrTx/>
              <a:buSzTx/>
              <a:buFont typeface="Helvetica" pitchFamily="84" charset="0"/>
              <a:buNone/>
              <a:tabLst/>
            </a:pPr>
            <a:endParaRPr kumimoji="0" lang="en-US" altLang="zh-TW" sz="1700" b="0" i="0" u="none" strike="noStrike" cap="none" normalizeH="0" dirty="0" smtClean="0">
              <a:ln>
                <a:noFill/>
              </a:ln>
              <a:solidFill>
                <a:srgbClr val="0070C0"/>
              </a:solidFill>
              <a:effectLst/>
              <a:ea typeface="ヒラギノ角ゴ Pro W3" pitchFamily="84" charset="-128"/>
            </a:endParaRPr>
          </a:p>
          <a:p>
            <a:pPr marL="609600" marR="0" indent="-609600" algn="ctr" defTabSz="914400" rtl="0" eaLnBrk="1" fontAlgn="base" latinLnBrk="0" hangingPunct="1">
              <a:spcAft>
                <a:spcPct val="0"/>
              </a:spcAft>
              <a:buClrTx/>
              <a:buSzTx/>
              <a:buFont typeface="Helvetica" pitchFamily="84" charset="0"/>
              <a:buNone/>
              <a:tabLst/>
            </a:pPr>
            <a:endParaRPr kumimoji="0" lang="en-US" altLang="zh-TW" sz="1700" b="0" i="0" u="none" strike="noStrike" cap="none" normalizeH="0" dirty="0" smtClean="0">
              <a:ln>
                <a:noFill/>
              </a:ln>
              <a:solidFill>
                <a:srgbClr val="0070C0"/>
              </a:solidFill>
              <a:effectLst/>
              <a:ea typeface="ヒラギノ角ゴ Pro W3" pitchFamily="84" charset="-128"/>
            </a:endParaRPr>
          </a:p>
          <a:p>
            <a:pPr marL="609600" marR="0" indent="-609600" algn="ctr" defTabSz="914400" rtl="0" eaLnBrk="1" fontAlgn="base" latinLnBrk="0" hangingPunct="1">
              <a:spcAft>
                <a:spcPct val="0"/>
              </a:spcAft>
              <a:buClrTx/>
              <a:buSzTx/>
              <a:buFont typeface="Helvetica" pitchFamily="84" charset="0"/>
              <a:buNone/>
              <a:tabLst/>
            </a:pPr>
            <a:endParaRPr lang="en-US" altLang="zh-TW" sz="1700" dirty="0">
              <a:solidFill>
                <a:srgbClr val="0070C0"/>
              </a:solidFill>
              <a:ea typeface="ヒラギノ角ゴ Pro W3" pitchFamily="84" charset="-128"/>
            </a:endParaRPr>
          </a:p>
          <a:p>
            <a:pPr marL="609600" marR="0" indent="-609600" algn="ctr" defTabSz="914400" rtl="0" eaLnBrk="1" fontAlgn="base" latinLnBrk="0" hangingPunct="1">
              <a:spcAft>
                <a:spcPct val="0"/>
              </a:spcAft>
              <a:buClrTx/>
              <a:buSzTx/>
              <a:buFont typeface="Helvetica" pitchFamily="84" charset="0"/>
              <a:buNone/>
              <a:tabLst/>
            </a:pPr>
            <a:endParaRPr kumimoji="0" lang="en-US" altLang="zh-TW" sz="1700" b="0" i="0" u="none" strike="noStrike" cap="none" normalizeH="0" dirty="0" smtClean="0">
              <a:ln>
                <a:noFill/>
              </a:ln>
              <a:solidFill>
                <a:srgbClr val="0070C0"/>
              </a:solidFill>
              <a:effectLst/>
              <a:ea typeface="ヒラギノ角ゴ Pro W3" pitchFamily="84" charset="-128"/>
            </a:endParaRPr>
          </a:p>
          <a:p>
            <a:pPr marL="609600" marR="0" indent="-609600" algn="ctr" defTabSz="914400" rtl="0" eaLnBrk="1" fontAlgn="base" latinLnBrk="0" hangingPunct="1">
              <a:spcAft>
                <a:spcPct val="0"/>
              </a:spcAft>
              <a:buClrTx/>
              <a:buSzTx/>
              <a:buFont typeface="Helvetica" pitchFamily="84" charset="0"/>
              <a:buNone/>
              <a:tabLst/>
            </a:pPr>
            <a:endParaRPr lang="en-US" altLang="zh-TW" sz="1700" dirty="0">
              <a:solidFill>
                <a:srgbClr val="0070C0"/>
              </a:solidFill>
              <a:ea typeface="ヒラギノ角ゴ Pro W3" pitchFamily="84" charset="-128"/>
            </a:endParaRPr>
          </a:p>
          <a:p>
            <a:pPr marL="609600" marR="0" indent="-609600" algn="ctr" defTabSz="914400" rtl="0" eaLnBrk="1" fontAlgn="base" latinLnBrk="0" hangingPunct="1">
              <a:spcAft>
                <a:spcPct val="0"/>
              </a:spcAft>
              <a:buClrTx/>
              <a:buSzTx/>
              <a:buFont typeface="Helvetica" pitchFamily="84" charset="0"/>
              <a:buNone/>
              <a:tabLst/>
            </a:pPr>
            <a:endParaRPr kumimoji="0" lang="en-US" altLang="zh-TW" sz="1700" b="0" i="0" u="none" strike="noStrike" cap="none" normalizeH="0" dirty="0" smtClean="0">
              <a:ln>
                <a:noFill/>
              </a:ln>
              <a:solidFill>
                <a:srgbClr val="0070C0"/>
              </a:solidFill>
              <a:effectLst/>
              <a:ea typeface="ヒラギノ角ゴ Pro W3" pitchFamily="84" charset="-128"/>
            </a:endParaRPr>
          </a:p>
          <a:p>
            <a:pPr marL="609600" marR="0" indent="-609600" algn="ctr" defTabSz="914400" rtl="0" eaLnBrk="1" fontAlgn="base" latinLnBrk="0" hangingPunct="1">
              <a:spcAft>
                <a:spcPct val="0"/>
              </a:spcAft>
              <a:buClrTx/>
              <a:buSzTx/>
              <a:buFont typeface="Helvetica" pitchFamily="84" charset="0"/>
              <a:buNone/>
              <a:tabLst/>
            </a:pPr>
            <a:endParaRPr lang="en-US" altLang="zh-TW" sz="1700" dirty="0">
              <a:solidFill>
                <a:srgbClr val="0070C0"/>
              </a:solidFill>
              <a:ea typeface="ヒラギノ角ゴ Pro W3" pitchFamily="84" charset="-128"/>
            </a:endParaRPr>
          </a:p>
          <a:p>
            <a:pPr marL="609600" marR="0" indent="-609600" algn="ctr" defTabSz="914400" rtl="0" eaLnBrk="1" fontAlgn="base" latinLnBrk="0" hangingPunct="1">
              <a:spcAft>
                <a:spcPct val="0"/>
              </a:spcAft>
              <a:buClrTx/>
              <a:buSzTx/>
              <a:buFont typeface="Helvetica" pitchFamily="84" charset="0"/>
              <a:buNone/>
              <a:tabLst/>
            </a:pPr>
            <a:endParaRPr kumimoji="0" lang="en-US" altLang="zh-TW" sz="1700" b="0" i="0" u="none" strike="noStrike" cap="none" normalizeH="0" dirty="0" smtClean="0">
              <a:ln>
                <a:noFill/>
              </a:ln>
              <a:solidFill>
                <a:srgbClr val="0070C0"/>
              </a:solidFill>
              <a:effectLst/>
              <a:ea typeface="ヒラギノ角ゴ Pro W3" pitchFamily="84" charset="-128"/>
            </a:endParaRPr>
          </a:p>
          <a:p>
            <a:pPr marL="609600" marR="0" indent="-609600" algn="ctr" defTabSz="914400" rtl="0" eaLnBrk="1" fontAlgn="base" latinLnBrk="0" hangingPunct="1">
              <a:spcAft>
                <a:spcPct val="0"/>
              </a:spcAft>
              <a:buClrTx/>
              <a:buSzTx/>
              <a:buFont typeface="Helvetica" pitchFamily="84" charset="0"/>
              <a:buNone/>
              <a:tabLst/>
            </a:pPr>
            <a:endParaRPr lang="en-US" altLang="zh-TW" sz="1700" dirty="0">
              <a:solidFill>
                <a:srgbClr val="0070C0"/>
              </a:solidFill>
              <a:ea typeface="ヒラギノ角ゴ Pro W3" pitchFamily="84" charset="-128"/>
            </a:endParaRPr>
          </a:p>
          <a:p>
            <a:pPr marL="609600" marR="0" indent="-609600" algn="ctr" defTabSz="914400" rtl="0" eaLnBrk="1" fontAlgn="base" latinLnBrk="0" hangingPunct="1">
              <a:spcAft>
                <a:spcPct val="0"/>
              </a:spcAft>
              <a:buClrTx/>
              <a:buSzTx/>
              <a:buFont typeface="Helvetica" pitchFamily="84" charset="0"/>
              <a:buNone/>
              <a:tabLst/>
            </a:pPr>
            <a:endParaRPr kumimoji="0" lang="en-US" altLang="zh-TW" sz="1700" b="0" i="0" u="none" strike="noStrike" cap="none" normalizeH="0" dirty="0" smtClean="0">
              <a:ln>
                <a:noFill/>
              </a:ln>
              <a:solidFill>
                <a:srgbClr val="0070C0"/>
              </a:solidFill>
              <a:effectLst/>
              <a:ea typeface="ヒラギノ角ゴ Pro W3" pitchFamily="84" charset="-128"/>
            </a:endParaRPr>
          </a:p>
          <a:p>
            <a:pPr marL="609600" marR="0" indent="-609600" algn="ctr" defTabSz="914400" rtl="0" eaLnBrk="1" fontAlgn="base" latinLnBrk="0" hangingPunct="1">
              <a:spcAft>
                <a:spcPct val="0"/>
              </a:spcAft>
              <a:buClrTx/>
              <a:buSzTx/>
              <a:buFont typeface="Helvetica" pitchFamily="84" charset="0"/>
              <a:buNone/>
              <a:tabLst/>
            </a:pPr>
            <a:endParaRPr lang="en-US" altLang="zh-TW" sz="1700" dirty="0">
              <a:solidFill>
                <a:srgbClr val="0070C0"/>
              </a:solidFill>
              <a:ea typeface="ヒラギノ角ゴ Pro W3" pitchFamily="84" charset="-128"/>
            </a:endParaRPr>
          </a:p>
          <a:p>
            <a:pPr marL="609600" marR="0" indent="-609600" algn="ctr" defTabSz="914400" rtl="0" eaLnBrk="1" fontAlgn="base" latinLnBrk="0" hangingPunct="1">
              <a:spcAft>
                <a:spcPct val="0"/>
              </a:spcAft>
              <a:buClrTx/>
              <a:buSzTx/>
              <a:buFont typeface="Helvetica" pitchFamily="84" charset="0"/>
              <a:buNone/>
              <a:tabLst/>
            </a:pPr>
            <a:endParaRPr kumimoji="0" lang="en-US" altLang="zh-TW" sz="1700" b="0" i="0" u="none" strike="noStrike" cap="none" normalizeH="0" dirty="0" smtClean="0">
              <a:ln>
                <a:noFill/>
              </a:ln>
              <a:solidFill>
                <a:srgbClr val="0070C0"/>
              </a:solidFill>
              <a:effectLst/>
              <a:ea typeface="ヒラギノ角ゴ Pro W3" pitchFamily="84" charset="-128"/>
            </a:endParaRPr>
          </a:p>
          <a:p>
            <a:pPr marL="609600" marR="0" indent="-609600" algn="ctr" defTabSz="914400" rtl="0" eaLnBrk="1" fontAlgn="base" latinLnBrk="0" hangingPunct="1">
              <a:spcAft>
                <a:spcPct val="0"/>
              </a:spcAft>
              <a:buClrTx/>
              <a:buSzTx/>
              <a:buFont typeface="Helvetica" pitchFamily="84" charset="0"/>
              <a:buNone/>
              <a:tabLst/>
            </a:pPr>
            <a:endParaRPr lang="en-US" altLang="zh-TW" sz="1700" dirty="0">
              <a:solidFill>
                <a:srgbClr val="0070C0"/>
              </a:solidFill>
              <a:ea typeface="ヒラギノ角ゴ Pro W3" pitchFamily="84" charset="-128"/>
            </a:endParaRPr>
          </a:p>
          <a:p>
            <a:pPr marL="609600" marR="0" indent="-609600" algn="ctr" defTabSz="914400" rtl="0" eaLnBrk="1" fontAlgn="base" latinLnBrk="0" hangingPunct="1">
              <a:spcAft>
                <a:spcPct val="0"/>
              </a:spcAft>
              <a:buClrTx/>
              <a:buSzTx/>
              <a:buFont typeface="Helvetica" pitchFamily="84" charset="0"/>
              <a:buNone/>
              <a:tabLst/>
            </a:pPr>
            <a:endParaRPr kumimoji="0" lang="en-US" altLang="zh-TW" sz="1700" b="0" i="0" u="none" strike="noStrike" cap="none" normalizeH="0" dirty="0" smtClean="0">
              <a:ln>
                <a:noFill/>
              </a:ln>
              <a:solidFill>
                <a:srgbClr val="0070C0"/>
              </a:solidFill>
              <a:effectLst/>
              <a:ea typeface="ヒラギノ角ゴ Pro W3" pitchFamily="84" charset="-128"/>
            </a:endParaRPr>
          </a:p>
          <a:p>
            <a:pPr marL="609600" marR="0" indent="-609600" algn="ctr" defTabSz="914400" rtl="0" eaLnBrk="1" fontAlgn="base" latinLnBrk="0" hangingPunct="1">
              <a:spcAft>
                <a:spcPct val="0"/>
              </a:spcAft>
              <a:buClrTx/>
              <a:buSzTx/>
              <a:buFont typeface="Helvetica" pitchFamily="84" charset="0"/>
              <a:buNone/>
              <a:tabLst/>
            </a:pPr>
            <a:endParaRPr kumimoji="0" lang="zh-TW" altLang="en-US" sz="1700" b="0" i="0" u="none" strike="noStrike" cap="none" normalizeH="0" dirty="0" err="1" smtClean="0">
              <a:ln>
                <a:noFill/>
              </a:ln>
              <a:solidFill>
                <a:srgbClr val="0070C0"/>
              </a:solidFill>
              <a:effectLst/>
              <a:ea typeface="ヒラギノ角ゴ Pro W3" pitchFamily="84" charset="-128"/>
            </a:endParaRPr>
          </a:p>
        </p:txBody>
      </p:sp>
      <p:sp>
        <p:nvSpPr>
          <p:cNvPr id="9" name="直線圖說文字 1 8"/>
          <p:cNvSpPr/>
          <p:nvPr/>
        </p:nvSpPr>
        <p:spPr bwMode="auto">
          <a:xfrm>
            <a:off x="6192688" y="1988840"/>
            <a:ext cx="2843808" cy="1501795"/>
          </a:xfrm>
          <a:prstGeom prst="borderCallout1">
            <a:avLst>
              <a:gd name="adj1" fmla="val 49179"/>
              <a:gd name="adj2" fmla="val -1122"/>
              <a:gd name="adj3" fmla="val 78406"/>
              <a:gd name="adj4" fmla="val -111319"/>
            </a:avLst>
          </a:prstGeom>
          <a:solidFill>
            <a:srgbClr val="FFFFFF"/>
          </a:solidFill>
          <a:ln w="38100" cap="flat" cmpd="sng" algn="ctr">
            <a:solidFill>
              <a:srgbClr val="0000CC"/>
            </a:solidFill>
            <a:prstDash val="solid"/>
            <a:round/>
            <a:headEnd type="none" w="med" len="med"/>
            <a:tailEnd type="stealth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09600" marR="0" indent="-609600" algn="ctr" defTabSz="914400" rtl="0" eaLnBrk="1" fontAlgn="base" latinLnBrk="0" hangingPunct="1">
              <a:spcAft>
                <a:spcPct val="0"/>
              </a:spcAft>
              <a:buClrTx/>
              <a:buSzTx/>
              <a:buFont typeface="Helvetica" pitchFamily="84" charset="0"/>
              <a:buNone/>
              <a:tabLst/>
            </a:pPr>
            <a:r>
              <a:rPr kumimoji="0" lang="zh-TW" altLang="en-US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ea typeface="ヒラギノ角ゴ Pro W3" pitchFamily="84" charset="-128"/>
              </a:rPr>
              <a:t>步驟三</a:t>
            </a:r>
            <a:endParaRPr kumimoji="0" lang="en-US" altLang="zh-TW" b="1" i="0" u="none" strike="noStrike" cap="none" normalizeH="0" dirty="0" smtClean="0">
              <a:ln>
                <a:noFill/>
              </a:ln>
              <a:solidFill>
                <a:srgbClr val="FF0000"/>
              </a:solidFill>
              <a:effectLst/>
              <a:ea typeface="ヒラギノ角ゴ Pro W3" pitchFamily="84" charset="-128"/>
            </a:endParaRPr>
          </a:p>
          <a:p>
            <a:pPr marL="609600" marR="0" indent="-609600" algn="ctr" defTabSz="914400" rtl="0" eaLnBrk="1" fontAlgn="base" latinLnBrk="0" hangingPunct="1">
              <a:spcAft>
                <a:spcPct val="0"/>
              </a:spcAft>
              <a:buClrTx/>
              <a:buSzTx/>
              <a:buFont typeface="Helvetica" pitchFamily="84" charset="0"/>
              <a:buNone/>
              <a:tabLst/>
            </a:pPr>
            <a:r>
              <a:rPr kumimoji="0" lang="zh-TW" altLang="en-US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新細明體"/>
                <a:ea typeface="新細明體"/>
              </a:rPr>
              <a:t>設定</a:t>
            </a:r>
            <a:r>
              <a:rPr kumimoji="0" lang="en-US" altLang="zh-TW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新細明體"/>
                <a:ea typeface="新細明體"/>
              </a:rPr>
              <a:t>『</a:t>
            </a:r>
            <a:r>
              <a:rPr kumimoji="0" lang="zh-TW" altLang="en-US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新細明體"/>
                <a:ea typeface="新細明體"/>
              </a:rPr>
              <a:t>密碼</a:t>
            </a:r>
            <a:r>
              <a:rPr kumimoji="0" lang="en-US" altLang="zh-TW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新細明體"/>
                <a:ea typeface="新細明體"/>
              </a:rPr>
              <a:t>』</a:t>
            </a:r>
          </a:p>
          <a:p>
            <a:pPr marL="609600" marR="0" indent="-609600" defTabSz="914400" rtl="0" eaLnBrk="1" fontAlgn="base" latinLnBrk="0" hangingPunct="1">
              <a:spcAft>
                <a:spcPct val="0"/>
              </a:spcAft>
              <a:buClrTx/>
              <a:buSzTx/>
              <a:buFont typeface="Helvetica" pitchFamily="84" charset="0"/>
              <a:buNone/>
              <a:tabLst/>
            </a:pPr>
            <a:r>
              <a:rPr lang="zh-TW" altLang="en-US" dirty="0" smtClean="0">
                <a:solidFill>
                  <a:srgbClr val="FF0000"/>
                </a:solidFill>
                <a:ea typeface="ヒラギノ角ゴ Pro W3" pitchFamily="84" charset="-128"/>
              </a:rPr>
              <a:t>註</a:t>
            </a:r>
            <a:r>
              <a:rPr lang="zh-TW" altLang="en-US" dirty="0">
                <a:solidFill>
                  <a:srgbClr val="FF0000"/>
                </a:solidFill>
                <a:ea typeface="ヒラギノ角ゴ Pro W3" pitchFamily="84" charset="-128"/>
              </a:rPr>
              <a:t>：</a:t>
            </a:r>
            <a:r>
              <a:rPr lang="zh-TW" altLang="en-US" dirty="0" smtClean="0">
                <a:solidFill>
                  <a:srgbClr val="FF0000"/>
                </a:solidFill>
                <a:ea typeface="ヒラギノ角ゴ Pro W3" pitchFamily="84" charset="-128"/>
              </a:rPr>
              <a:t>設定密碼至少</a:t>
            </a:r>
            <a:r>
              <a:rPr lang="en-US" altLang="zh-TW" dirty="0" smtClean="0">
                <a:solidFill>
                  <a:srgbClr val="FF0000"/>
                </a:solidFill>
                <a:ea typeface="ヒラギノ角ゴ Pro W3" pitchFamily="84" charset="-128"/>
              </a:rPr>
              <a:t>6</a:t>
            </a:r>
            <a:r>
              <a:rPr lang="zh-TW" altLang="en-US" dirty="0" smtClean="0">
                <a:solidFill>
                  <a:srgbClr val="FF0000"/>
                </a:solidFill>
                <a:ea typeface="ヒラギノ角ゴ Pro W3" pitchFamily="84" charset="-128"/>
              </a:rPr>
              <a:t>個字元。</a:t>
            </a:r>
            <a:endParaRPr lang="en-US" altLang="zh-TW" dirty="0" smtClean="0">
              <a:solidFill>
                <a:srgbClr val="FF0000"/>
              </a:solidFill>
              <a:ea typeface="ヒラギノ角ゴ Pro W3" pitchFamily="84" charset="-128"/>
            </a:endParaRPr>
          </a:p>
          <a:p>
            <a:pPr marL="609600" indent="-609600" fontAlgn="base">
              <a:spcAft>
                <a:spcPct val="0"/>
              </a:spcAft>
            </a:pPr>
            <a:r>
              <a:rPr lang="zh-TW" altLang="en-US" dirty="0" smtClean="0">
                <a:solidFill>
                  <a:srgbClr val="FF0000"/>
                </a:solidFill>
                <a:ea typeface="ヒラギノ角ゴ Pro W3" pitchFamily="84" charset="-128"/>
              </a:rPr>
              <a:t>包括英文（</a:t>
            </a:r>
            <a:r>
              <a:rPr lang="zh-TW" altLang="en-US" dirty="0">
                <a:solidFill>
                  <a:srgbClr val="FF0000"/>
                </a:solidFill>
                <a:ea typeface="ヒラギノ角ゴ Pro W3" pitchFamily="84" charset="-128"/>
              </a:rPr>
              <a:t>大</a:t>
            </a:r>
            <a:r>
              <a:rPr lang="zh-TW" altLang="en-US" dirty="0" smtClean="0">
                <a:solidFill>
                  <a:srgbClr val="FF0000"/>
                </a:solidFill>
                <a:ea typeface="ヒラギノ角ゴ Pro W3" pitchFamily="84" charset="-128"/>
              </a:rPr>
              <a:t>小寫字母各一）　</a:t>
            </a:r>
            <a:endParaRPr lang="en-US" altLang="zh-TW" dirty="0" smtClean="0">
              <a:solidFill>
                <a:srgbClr val="FF0000"/>
              </a:solidFill>
              <a:ea typeface="ヒラギノ角ゴ Pro W3" pitchFamily="84" charset="-128"/>
            </a:endParaRPr>
          </a:p>
          <a:p>
            <a:pPr marL="609600" indent="-609600" fontAlgn="base">
              <a:spcAft>
                <a:spcPct val="0"/>
              </a:spcAft>
            </a:pPr>
            <a:r>
              <a:rPr lang="en-US" altLang="zh-TW" dirty="0" smtClean="0">
                <a:solidFill>
                  <a:srgbClr val="FF0000"/>
                </a:solidFill>
                <a:ea typeface="ヒラギノ角ゴ Pro W3" pitchFamily="84" charset="-128"/>
              </a:rPr>
              <a:t>+</a:t>
            </a:r>
            <a:r>
              <a:rPr lang="zh-TW" altLang="en-US" dirty="0" smtClean="0">
                <a:solidFill>
                  <a:srgbClr val="FF0000"/>
                </a:solidFill>
                <a:ea typeface="ヒラギノ角ゴ Pro W3" pitchFamily="84" charset="-128"/>
              </a:rPr>
              <a:t>數字</a:t>
            </a:r>
            <a:endParaRPr kumimoji="0" lang="zh-TW" altLang="en-US" b="0" i="0" u="none" strike="noStrike" cap="none" normalizeH="0" dirty="0" smtClean="0">
              <a:ln>
                <a:noFill/>
              </a:ln>
              <a:solidFill>
                <a:srgbClr val="FF0000"/>
              </a:solidFill>
              <a:effectLst/>
              <a:ea typeface="ヒラギノ角ゴ Pro W3" pitchFamily="84" charset="-128"/>
            </a:endParaRPr>
          </a:p>
        </p:txBody>
      </p:sp>
      <p:sp>
        <p:nvSpPr>
          <p:cNvPr id="10" name="直線圖說文字 1 9"/>
          <p:cNvSpPr/>
          <p:nvPr/>
        </p:nvSpPr>
        <p:spPr bwMode="auto">
          <a:xfrm>
            <a:off x="6660232" y="4340232"/>
            <a:ext cx="2160240" cy="972108"/>
          </a:xfrm>
          <a:prstGeom prst="borderCallout1">
            <a:avLst>
              <a:gd name="adj1" fmla="val 51082"/>
              <a:gd name="adj2" fmla="val -1719"/>
              <a:gd name="adj3" fmla="val -43418"/>
              <a:gd name="adj4" fmla="val -136879"/>
            </a:avLst>
          </a:prstGeom>
          <a:solidFill>
            <a:srgbClr val="FFFFFF"/>
          </a:solidFill>
          <a:ln w="38100" cap="flat" cmpd="sng" algn="ctr">
            <a:solidFill>
              <a:srgbClr val="0000CC"/>
            </a:solidFill>
            <a:prstDash val="solid"/>
            <a:round/>
            <a:headEnd type="none" w="med" len="med"/>
            <a:tailEnd type="stealth" w="lg" len="lg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09600" marR="0" indent="-609600" algn="ctr" defTabSz="914400" rtl="0" eaLnBrk="1" fontAlgn="base" latinLnBrk="0" hangingPunct="1">
              <a:spcAft>
                <a:spcPct val="0"/>
              </a:spcAft>
              <a:buClrTx/>
              <a:buSzTx/>
              <a:buFont typeface="Helvetica" pitchFamily="84" charset="0"/>
              <a:buNone/>
              <a:tabLst/>
            </a:pPr>
            <a:r>
              <a:rPr kumimoji="0" lang="zh-TW" altLang="en-US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ea typeface="ヒラギノ角ゴ Pro W3" pitchFamily="84" charset="-128"/>
              </a:rPr>
              <a:t>步驟四</a:t>
            </a:r>
            <a:endParaRPr kumimoji="0" lang="en-US" altLang="zh-TW" b="1" i="0" u="none" strike="noStrike" cap="none" normalizeH="0" dirty="0" smtClean="0">
              <a:ln>
                <a:noFill/>
              </a:ln>
              <a:solidFill>
                <a:srgbClr val="FF0000"/>
              </a:solidFill>
              <a:effectLst/>
              <a:ea typeface="ヒラギノ角ゴ Pro W3" pitchFamily="84" charset="-128"/>
            </a:endParaRPr>
          </a:p>
          <a:p>
            <a:pPr marL="609600" marR="0" indent="-609600" algn="ctr" defTabSz="914400" rtl="0" eaLnBrk="1" fontAlgn="base" latinLnBrk="0" hangingPunct="1">
              <a:spcAft>
                <a:spcPct val="0"/>
              </a:spcAft>
              <a:buClrTx/>
              <a:buSzTx/>
              <a:buFont typeface="Helvetica" pitchFamily="84" charset="0"/>
              <a:buNone/>
              <a:tabLst/>
            </a:pPr>
            <a:r>
              <a:rPr kumimoji="0" lang="zh-TW" altLang="en-US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新細明體"/>
                <a:ea typeface="新細明體"/>
              </a:rPr>
              <a:t>設定的</a:t>
            </a:r>
            <a:r>
              <a:rPr kumimoji="0" lang="en-US" altLang="zh-TW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新細明體"/>
                <a:ea typeface="新細明體"/>
              </a:rPr>
              <a:t>『</a:t>
            </a:r>
            <a:r>
              <a:rPr kumimoji="0" lang="zh-TW" altLang="en-US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新細明體"/>
                <a:ea typeface="新細明體"/>
              </a:rPr>
              <a:t>密碼</a:t>
            </a:r>
            <a:r>
              <a:rPr kumimoji="0" lang="en-US" altLang="zh-TW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新細明體"/>
                <a:ea typeface="新細明體"/>
              </a:rPr>
              <a:t>』</a:t>
            </a:r>
          </a:p>
          <a:p>
            <a:pPr marL="609600" marR="0" indent="-609600" algn="ctr" defTabSz="914400" rtl="0" eaLnBrk="1" fontAlgn="base" latinLnBrk="0" hangingPunct="1">
              <a:spcAft>
                <a:spcPct val="0"/>
              </a:spcAft>
              <a:buClrTx/>
              <a:buSzTx/>
              <a:buFont typeface="Helvetica" pitchFamily="84" charset="0"/>
              <a:buNone/>
              <a:tabLst/>
            </a:pPr>
            <a:r>
              <a:rPr kumimoji="0" lang="zh-TW" altLang="en-US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新細明體"/>
                <a:ea typeface="新細明體"/>
              </a:rPr>
              <a:t>再輸入一次</a:t>
            </a:r>
            <a:endParaRPr kumimoji="0" lang="zh-TW" altLang="en-US" b="0" i="0" u="none" strike="noStrike" cap="none" normalizeH="0" dirty="0" smtClean="0">
              <a:ln>
                <a:noFill/>
              </a:ln>
              <a:solidFill>
                <a:srgbClr val="FF0000"/>
              </a:solidFill>
              <a:effectLst/>
              <a:ea typeface="ヒラギノ角ゴ Pro W3" pitchFamily="84" charset="-128"/>
            </a:endParaRPr>
          </a:p>
        </p:txBody>
      </p:sp>
      <p:sp>
        <p:nvSpPr>
          <p:cNvPr id="11" name="直線圖說文字 1 10"/>
          <p:cNvSpPr/>
          <p:nvPr/>
        </p:nvSpPr>
        <p:spPr bwMode="auto">
          <a:xfrm>
            <a:off x="89298" y="4077072"/>
            <a:ext cx="1877962" cy="972108"/>
          </a:xfrm>
          <a:prstGeom prst="borderCallout1">
            <a:avLst>
              <a:gd name="adj1" fmla="val 51083"/>
              <a:gd name="adj2" fmla="val 99233"/>
              <a:gd name="adj3" fmla="val 57994"/>
              <a:gd name="adj4" fmla="val 139281"/>
            </a:avLst>
          </a:prstGeom>
          <a:solidFill>
            <a:srgbClr val="FFFFFF"/>
          </a:solidFill>
          <a:ln w="38100" cap="flat" cmpd="sng" algn="ctr">
            <a:solidFill>
              <a:srgbClr val="0000CC"/>
            </a:solidFill>
            <a:prstDash val="solid"/>
            <a:round/>
            <a:headEnd type="none" w="med" len="med"/>
            <a:tailEnd type="stealth" w="lg" len="lg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09600" marR="0" indent="-609600" algn="ctr" defTabSz="914400" rtl="0" eaLnBrk="1" fontAlgn="base" latinLnBrk="0" hangingPunct="1">
              <a:spcAft>
                <a:spcPct val="0"/>
              </a:spcAft>
              <a:buClrTx/>
              <a:buSzTx/>
              <a:buFont typeface="Helvetica" pitchFamily="84" charset="0"/>
              <a:buNone/>
              <a:tabLst/>
            </a:pPr>
            <a:r>
              <a:rPr kumimoji="0" lang="zh-TW" altLang="en-US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ea typeface="ヒラギノ角ゴ Pro W3" pitchFamily="84" charset="-128"/>
              </a:rPr>
              <a:t>步驟五</a:t>
            </a:r>
            <a:endParaRPr kumimoji="0" lang="en-US" altLang="zh-TW" b="1" i="0" u="none" strike="noStrike" cap="none" normalizeH="0" dirty="0" smtClean="0">
              <a:ln>
                <a:noFill/>
              </a:ln>
              <a:solidFill>
                <a:srgbClr val="FF0000"/>
              </a:solidFill>
              <a:effectLst/>
              <a:ea typeface="ヒラギノ角ゴ Pro W3" pitchFamily="84" charset="-128"/>
            </a:endParaRPr>
          </a:p>
          <a:p>
            <a:pPr marL="609600" marR="0" indent="-609600" algn="ctr" defTabSz="914400" rtl="0" eaLnBrk="1" fontAlgn="base" latinLnBrk="0" hangingPunct="1">
              <a:spcAft>
                <a:spcPct val="0"/>
              </a:spcAft>
              <a:buClrTx/>
              <a:buSzTx/>
              <a:buFont typeface="Helvetica" pitchFamily="84" charset="0"/>
              <a:buNone/>
              <a:tabLst/>
            </a:pPr>
            <a:r>
              <a:rPr kumimoji="0" lang="zh-TW" altLang="en-US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新細明體"/>
                <a:ea typeface="新細明體"/>
              </a:rPr>
              <a:t>點選輸入你生日</a:t>
            </a:r>
            <a:endParaRPr kumimoji="0" lang="en-US" altLang="zh-TW" b="0" i="0" u="none" strike="noStrike" cap="none" normalizeH="0" dirty="0" smtClean="0">
              <a:ln>
                <a:noFill/>
              </a:ln>
              <a:solidFill>
                <a:srgbClr val="FF0000"/>
              </a:solidFill>
              <a:effectLst/>
              <a:latin typeface="新細明體"/>
              <a:ea typeface="新細明體"/>
            </a:endParaRPr>
          </a:p>
          <a:p>
            <a:pPr marL="609600" marR="0" indent="-609600" algn="ctr" defTabSz="914400" rtl="0" eaLnBrk="1" fontAlgn="base" latinLnBrk="0" hangingPunct="1">
              <a:spcAft>
                <a:spcPct val="0"/>
              </a:spcAft>
              <a:buClrTx/>
              <a:buSzTx/>
              <a:buFont typeface="Helvetica" pitchFamily="84" charset="0"/>
              <a:buNone/>
              <a:tabLst/>
            </a:pPr>
            <a:r>
              <a:rPr lang="zh-TW" altLang="en-US" dirty="0" smtClean="0">
                <a:solidFill>
                  <a:srgbClr val="FF0000"/>
                </a:solidFill>
                <a:latin typeface="新細明體"/>
                <a:ea typeface="新細明體"/>
              </a:rPr>
              <a:t>西元  年</a:t>
            </a:r>
            <a:r>
              <a:rPr lang="en-US" altLang="zh-TW" dirty="0" smtClean="0">
                <a:solidFill>
                  <a:srgbClr val="FF0000"/>
                </a:solidFill>
                <a:latin typeface="新細明體"/>
                <a:ea typeface="新細明體"/>
              </a:rPr>
              <a:t>/</a:t>
            </a:r>
            <a:r>
              <a:rPr lang="zh-TW" altLang="en-US" dirty="0" smtClean="0">
                <a:solidFill>
                  <a:srgbClr val="FF0000"/>
                </a:solidFill>
                <a:latin typeface="新細明體"/>
                <a:ea typeface="新細明體"/>
              </a:rPr>
              <a:t>月</a:t>
            </a:r>
            <a:r>
              <a:rPr lang="en-US" altLang="zh-TW" dirty="0" smtClean="0">
                <a:solidFill>
                  <a:srgbClr val="FF0000"/>
                </a:solidFill>
                <a:latin typeface="新細明體"/>
                <a:ea typeface="新細明體"/>
              </a:rPr>
              <a:t>/</a:t>
            </a:r>
            <a:r>
              <a:rPr lang="zh-TW" altLang="en-US" dirty="0" smtClean="0">
                <a:solidFill>
                  <a:srgbClr val="FF0000"/>
                </a:solidFill>
                <a:latin typeface="新細明體"/>
                <a:ea typeface="新細明體"/>
              </a:rPr>
              <a:t>日</a:t>
            </a:r>
            <a:endParaRPr kumimoji="0" lang="zh-TW" altLang="en-US" b="0" i="0" u="none" strike="noStrike" cap="none" normalizeH="0" dirty="0" smtClean="0">
              <a:ln>
                <a:noFill/>
              </a:ln>
              <a:solidFill>
                <a:srgbClr val="FF0000"/>
              </a:solidFill>
              <a:effectLst/>
              <a:ea typeface="ヒラギノ角ゴ Pro W3" pitchFamily="84" charset="-128"/>
            </a:endParaRPr>
          </a:p>
        </p:txBody>
      </p:sp>
      <p:sp>
        <p:nvSpPr>
          <p:cNvPr id="19" name="手繪多邊形 18"/>
          <p:cNvSpPr/>
          <p:nvPr/>
        </p:nvSpPr>
        <p:spPr bwMode="auto">
          <a:xfrm>
            <a:off x="2436788" y="5373216"/>
            <a:ext cx="239514" cy="353034"/>
          </a:xfrm>
          <a:custGeom>
            <a:avLst/>
            <a:gdLst>
              <a:gd name="connsiteX0" fmla="*/ 0 w 242887"/>
              <a:gd name="connsiteY0" fmla="*/ 228600 h 353034"/>
              <a:gd name="connsiteX1" fmla="*/ 71437 w 242887"/>
              <a:gd name="connsiteY1" fmla="*/ 342900 h 353034"/>
              <a:gd name="connsiteX2" fmla="*/ 242887 w 242887"/>
              <a:gd name="connsiteY2" fmla="*/ 0 h 353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2887" h="353034">
                <a:moveTo>
                  <a:pt x="0" y="228600"/>
                </a:moveTo>
                <a:cubicBezTo>
                  <a:pt x="15478" y="304800"/>
                  <a:pt x="30956" y="381000"/>
                  <a:pt x="71437" y="342900"/>
                </a:cubicBezTo>
                <a:cubicBezTo>
                  <a:pt x="111918" y="304800"/>
                  <a:pt x="177402" y="152400"/>
                  <a:pt x="242887" y="0"/>
                </a:cubicBezTo>
              </a:path>
            </a:pathLst>
          </a:custGeom>
          <a:noFill/>
          <a:ln w="444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09600" marR="0" indent="-609600" algn="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Helvetica" pitchFamily="84" charset="0"/>
              <a:buNone/>
              <a:tabLst/>
            </a:pPr>
            <a:endParaRPr kumimoji="0" lang="zh-TW" altLang="en-US" sz="3200" b="0" i="0" u="none" strike="noStrike" cap="none" normalizeH="0" baseline="-25000" smtClean="0">
              <a:ln>
                <a:noFill/>
              </a:ln>
              <a:solidFill>
                <a:srgbClr val="404040"/>
              </a:solidFill>
              <a:effectLst/>
              <a:latin typeface="Helvetica" pitchFamily="84" charset="0"/>
              <a:ea typeface="ヒラギノ角ゴ Pro W3" pitchFamily="84" charset="-128"/>
            </a:endParaRPr>
          </a:p>
        </p:txBody>
      </p:sp>
      <p:sp>
        <p:nvSpPr>
          <p:cNvPr id="20" name="手繪多邊形 19"/>
          <p:cNvSpPr/>
          <p:nvPr/>
        </p:nvSpPr>
        <p:spPr bwMode="auto">
          <a:xfrm>
            <a:off x="2460278" y="6172310"/>
            <a:ext cx="239514" cy="353034"/>
          </a:xfrm>
          <a:custGeom>
            <a:avLst/>
            <a:gdLst>
              <a:gd name="connsiteX0" fmla="*/ 0 w 242887"/>
              <a:gd name="connsiteY0" fmla="*/ 228600 h 353034"/>
              <a:gd name="connsiteX1" fmla="*/ 71437 w 242887"/>
              <a:gd name="connsiteY1" fmla="*/ 342900 h 353034"/>
              <a:gd name="connsiteX2" fmla="*/ 242887 w 242887"/>
              <a:gd name="connsiteY2" fmla="*/ 0 h 353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2887" h="353034">
                <a:moveTo>
                  <a:pt x="0" y="228600"/>
                </a:moveTo>
                <a:cubicBezTo>
                  <a:pt x="15478" y="304800"/>
                  <a:pt x="30956" y="381000"/>
                  <a:pt x="71437" y="342900"/>
                </a:cubicBezTo>
                <a:cubicBezTo>
                  <a:pt x="111918" y="304800"/>
                  <a:pt x="177402" y="152400"/>
                  <a:pt x="242887" y="0"/>
                </a:cubicBezTo>
              </a:path>
            </a:pathLst>
          </a:custGeom>
          <a:noFill/>
          <a:ln w="444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09600" marR="0" indent="-609600" algn="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Helvetica" pitchFamily="84" charset="0"/>
              <a:buNone/>
              <a:tabLst/>
            </a:pPr>
            <a:endParaRPr kumimoji="0" lang="zh-TW" altLang="en-US" sz="3200" b="0" i="0" u="none" strike="noStrike" cap="none" normalizeH="0" baseline="-25000" smtClean="0">
              <a:ln>
                <a:noFill/>
              </a:ln>
              <a:solidFill>
                <a:srgbClr val="404040"/>
              </a:solidFill>
              <a:effectLst/>
              <a:latin typeface="Helvetica" pitchFamily="84" charset="0"/>
              <a:ea typeface="ヒラギノ角ゴ Pro W3" pitchFamily="84" charset="-128"/>
            </a:endParaRPr>
          </a:p>
        </p:txBody>
      </p:sp>
      <p:sp>
        <p:nvSpPr>
          <p:cNvPr id="21" name="左大括弧 20"/>
          <p:cNvSpPr/>
          <p:nvPr/>
        </p:nvSpPr>
        <p:spPr bwMode="auto">
          <a:xfrm>
            <a:off x="2113308" y="5733256"/>
            <a:ext cx="298452" cy="834962"/>
          </a:xfrm>
          <a:prstGeom prst="leftBrace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09600" marR="0" indent="-609600" algn="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Helvetica" pitchFamily="84" charset="0"/>
              <a:buNone/>
              <a:tabLst/>
            </a:pPr>
            <a:endParaRPr kumimoji="0" lang="zh-TW" altLang="en-US" sz="3200" b="0" i="0" u="none" strike="noStrike" cap="none" normalizeH="0" baseline="-25000" smtClean="0">
              <a:ln>
                <a:noFill/>
              </a:ln>
              <a:solidFill>
                <a:srgbClr val="404040"/>
              </a:solidFill>
              <a:effectLst/>
              <a:latin typeface="Helvetica" pitchFamily="84" charset="0"/>
              <a:ea typeface="ヒラギノ角ゴ Pro W3" pitchFamily="84" charset="-128"/>
            </a:endParaRPr>
          </a:p>
        </p:txBody>
      </p:sp>
      <p:sp>
        <p:nvSpPr>
          <p:cNvPr id="22" name="直線圖說文字 1 21"/>
          <p:cNvSpPr/>
          <p:nvPr/>
        </p:nvSpPr>
        <p:spPr bwMode="auto">
          <a:xfrm>
            <a:off x="171550" y="5888674"/>
            <a:ext cx="1668164" cy="605531"/>
          </a:xfrm>
          <a:prstGeom prst="borderCallout1">
            <a:avLst>
              <a:gd name="adj1" fmla="val 39707"/>
              <a:gd name="adj2" fmla="val 104998"/>
              <a:gd name="adj3" fmla="val 54889"/>
              <a:gd name="adj4" fmla="val 122492"/>
            </a:avLst>
          </a:prstGeom>
          <a:solidFill>
            <a:srgbClr val="FFFFFF"/>
          </a:solidFill>
          <a:ln w="38100" cap="flat" cmpd="sng" algn="ctr">
            <a:solidFill>
              <a:srgbClr val="0000CC"/>
            </a:solidFill>
            <a:prstDash val="solid"/>
            <a:round/>
            <a:headEnd type="none" w="med" len="med"/>
            <a:tailEnd type="stealth" w="lg" len="lg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09600" marR="0" indent="-609600" algn="ctr" defTabSz="914400" rtl="0" eaLnBrk="1" fontAlgn="base" latinLnBrk="0" hangingPunct="1">
              <a:spcAft>
                <a:spcPct val="0"/>
              </a:spcAft>
              <a:buClrTx/>
              <a:buSzTx/>
              <a:buFont typeface="Helvetica" pitchFamily="84" charset="0"/>
              <a:buNone/>
              <a:tabLst/>
            </a:pPr>
            <a:r>
              <a:rPr kumimoji="0" lang="zh-TW" altLang="en-US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ea typeface="ヒラギノ角ゴ Pro W3" pitchFamily="84" charset="-128"/>
              </a:rPr>
              <a:t>步驟六</a:t>
            </a:r>
            <a:endParaRPr kumimoji="0" lang="en-US" altLang="zh-TW" b="1" i="0" u="none" strike="noStrike" cap="none" normalizeH="0" dirty="0" smtClean="0">
              <a:ln>
                <a:noFill/>
              </a:ln>
              <a:solidFill>
                <a:srgbClr val="FF0000"/>
              </a:solidFill>
              <a:effectLst/>
              <a:ea typeface="ヒラギノ角ゴ Pro W3" pitchFamily="84" charset="-128"/>
            </a:endParaRPr>
          </a:p>
          <a:p>
            <a:pPr marL="609600" marR="0" indent="-609600" algn="ctr" defTabSz="914400" rtl="0" eaLnBrk="1" fontAlgn="base" latinLnBrk="0" hangingPunct="1">
              <a:spcAft>
                <a:spcPct val="0"/>
              </a:spcAft>
              <a:buClrTx/>
              <a:buSzTx/>
              <a:buFont typeface="Helvetica" pitchFamily="84" charset="0"/>
              <a:buNone/>
              <a:tabLst/>
            </a:pPr>
            <a:r>
              <a:rPr kumimoji="0" lang="zh-TW" altLang="en-US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ea typeface="ヒラギノ角ゴ Pro W3" pitchFamily="84" charset="-128"/>
              </a:rPr>
              <a:t>這二項打勾</a:t>
            </a:r>
          </a:p>
        </p:txBody>
      </p:sp>
      <p:sp>
        <p:nvSpPr>
          <p:cNvPr id="14" name="直線圖說文字 1 13"/>
          <p:cNvSpPr/>
          <p:nvPr/>
        </p:nvSpPr>
        <p:spPr bwMode="auto">
          <a:xfrm>
            <a:off x="6660232" y="692696"/>
            <a:ext cx="2376264" cy="1008112"/>
          </a:xfrm>
          <a:prstGeom prst="borderCallout1">
            <a:avLst>
              <a:gd name="adj1" fmla="val 63292"/>
              <a:gd name="adj2" fmla="val -396"/>
              <a:gd name="adj3" fmla="val 139616"/>
              <a:gd name="adj4" fmla="val -128941"/>
            </a:avLst>
          </a:prstGeom>
          <a:solidFill>
            <a:srgbClr val="FFFFFF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stealth" w="lg" len="lg"/>
          </a:ln>
          <a:effectLst>
            <a:glow rad="139700">
              <a:schemeClr val="accent2">
                <a:satMod val="175000"/>
                <a:alpha val="40000"/>
              </a:schemeClr>
            </a:glow>
            <a:outerShdw sx="1000" sy="1000" algn="ctr" rotWithShape="0">
              <a:srgbClr val="000000"/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09600" indent="-609600" algn="ctr" fontAlgn="base">
              <a:spcAft>
                <a:spcPct val="0"/>
              </a:spcAft>
            </a:pPr>
            <a:r>
              <a:rPr lang="zh-TW" altLang="en-US" b="1" dirty="0" smtClean="0">
                <a:solidFill>
                  <a:srgbClr val="FF0000"/>
                </a:solidFill>
                <a:ea typeface="ヒラギノ角ゴ Pro W3" pitchFamily="84" charset="-128"/>
              </a:rPr>
              <a:t>步驟二</a:t>
            </a:r>
            <a:endParaRPr lang="en-US" altLang="zh-TW" b="1" dirty="0" smtClean="0">
              <a:solidFill>
                <a:srgbClr val="FF0000"/>
              </a:solidFill>
              <a:ea typeface="ヒラギノ角ゴ Pro W3" pitchFamily="84" charset="-128"/>
            </a:endParaRPr>
          </a:p>
          <a:p>
            <a:pPr marL="609600" indent="-609600" algn="ctr" fontAlgn="base">
              <a:spcAft>
                <a:spcPct val="0"/>
              </a:spcAft>
            </a:pPr>
            <a:r>
              <a:rPr lang="zh-TW" altLang="en-US" b="1" dirty="0" smtClean="0">
                <a:solidFill>
                  <a:srgbClr val="FF0000"/>
                </a:solidFill>
                <a:ea typeface="ヒラギノ角ゴ Pro W3" pitchFamily="84" charset="-128"/>
              </a:rPr>
              <a:t>刪除</a:t>
            </a:r>
            <a:r>
              <a:rPr lang="en-US" altLang="zh-TW" b="1" dirty="0" smtClean="0">
                <a:solidFill>
                  <a:srgbClr val="FF0000"/>
                </a:solidFill>
                <a:ea typeface="ヒラギノ角ゴ Pro W3" pitchFamily="84" charset="-128"/>
              </a:rPr>
              <a:t>+886</a:t>
            </a:r>
            <a:endParaRPr lang="en-US" altLang="zh-TW" b="1" dirty="0">
              <a:solidFill>
                <a:srgbClr val="FF0000"/>
              </a:solidFill>
              <a:ea typeface="ヒラギノ角ゴ Pro W3" pitchFamily="84" charset="-128"/>
            </a:endParaRPr>
          </a:p>
          <a:p>
            <a:pPr marL="609600" marR="0" indent="-609600" algn="ctr" defTabSz="914400" rtl="0" eaLnBrk="1" fontAlgn="base" latinLnBrk="0" hangingPunct="1">
              <a:spcAft>
                <a:spcPct val="0"/>
              </a:spcAft>
              <a:buClrTx/>
              <a:buSzTx/>
              <a:buFont typeface="Helvetica" pitchFamily="84" charset="0"/>
              <a:buNone/>
              <a:tabLst/>
            </a:pPr>
            <a:r>
              <a:rPr lang="zh-TW" altLang="en-US" dirty="0" smtClean="0">
                <a:solidFill>
                  <a:srgbClr val="FF0000"/>
                </a:solidFill>
                <a:ea typeface="ヒラギノ角ゴ Pro W3" pitchFamily="84" charset="-128"/>
              </a:rPr>
              <a:t>再</a:t>
            </a:r>
            <a:r>
              <a:rPr lang="en-US" altLang="zh-TW" dirty="0" smtClean="0">
                <a:solidFill>
                  <a:srgbClr val="FF0000"/>
                </a:solidFill>
                <a:ea typeface="ヒラギノ角ゴ Pro W3" pitchFamily="84" charset="-128"/>
              </a:rPr>
              <a:t>KEY</a:t>
            </a:r>
            <a:r>
              <a:rPr lang="zh-TW" altLang="en-US" dirty="0" smtClean="0">
                <a:solidFill>
                  <a:srgbClr val="FF0000"/>
                </a:solidFill>
                <a:ea typeface="ヒラギノ角ゴ Pro W3" pitchFamily="84" charset="-128"/>
              </a:rPr>
              <a:t>入</a:t>
            </a:r>
            <a:r>
              <a:rPr kumimoji="0" lang="en-US" altLang="zh-TW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新細明體"/>
                <a:ea typeface="新細明體"/>
              </a:rPr>
              <a:t>『</a:t>
            </a:r>
            <a:r>
              <a:rPr kumimoji="0" lang="zh-TW" altLang="en-US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ea typeface="ヒラギノ角ゴ Pro W3" pitchFamily="84" charset="-128"/>
              </a:rPr>
              <a:t>手機號碼</a:t>
            </a:r>
            <a:r>
              <a:rPr kumimoji="0" lang="en-US" altLang="zh-TW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新細明體"/>
                <a:ea typeface="新細明體"/>
              </a:rPr>
              <a:t>』</a:t>
            </a:r>
            <a:endParaRPr kumimoji="0" lang="zh-TW" altLang="en-US" b="0" i="0" u="none" strike="noStrike" cap="none" normalizeH="0" dirty="0" smtClean="0">
              <a:ln>
                <a:noFill/>
              </a:ln>
              <a:solidFill>
                <a:srgbClr val="FF0000"/>
              </a:solidFill>
              <a:effectLst/>
              <a:ea typeface="ヒラギノ角ゴ Pro W3" pitchFamily="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661000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-279568"/>
            <a:ext cx="4160684" cy="7398216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6504067" y="1909281"/>
            <a:ext cx="223651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2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手機會收到</a:t>
            </a:r>
            <a:endParaRPr lang="en-US" altLang="zh-TW" sz="3200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en-US" altLang="zh-TW" sz="32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sz="32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碼認證碼</a:t>
            </a:r>
            <a:endParaRPr lang="zh-TW" altLang="en-US" sz="3200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橢圓 5"/>
          <p:cNvSpPr/>
          <p:nvPr/>
        </p:nvSpPr>
        <p:spPr bwMode="auto">
          <a:xfrm>
            <a:off x="1403648" y="1196752"/>
            <a:ext cx="3960440" cy="1224136"/>
          </a:xfrm>
          <a:prstGeom prst="ellipse">
            <a:avLst/>
          </a:pr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09600" marR="0" indent="-609600" algn="ctr" defTabSz="914400" rtl="0" eaLnBrk="1" fontAlgn="base" latinLnBrk="0" hangingPunct="1">
              <a:spcAft>
                <a:spcPct val="0"/>
              </a:spcAft>
              <a:buClrTx/>
              <a:buSzTx/>
              <a:buFont typeface="Helvetica" pitchFamily="84" charset="0"/>
              <a:buNone/>
              <a:tabLst/>
            </a:pPr>
            <a:endParaRPr kumimoji="0" lang="zh-TW" altLang="en-US" sz="3000" b="0" i="0" u="none" strike="noStrike" cap="none" normalizeH="0" dirty="0" err="1" smtClean="0">
              <a:ln>
                <a:noFill/>
              </a:ln>
              <a:solidFill>
                <a:srgbClr val="404040"/>
              </a:solidFill>
              <a:effectLst/>
              <a:ea typeface="ヒラギノ角ゴ Pro W3" pitchFamily="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740748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32656"/>
            <a:ext cx="3528392" cy="6275833"/>
          </a:xfrm>
          <a:prstGeom prst="rect">
            <a:avLst/>
          </a:prstGeom>
          <a:noFill/>
          <a:ln>
            <a:noFill/>
          </a:ln>
          <a:effectLst>
            <a:outerShdw blurRad="152400" dist="38100" dir="3600000" sx="101000" sy="101000" algn="ctr" rotWithShape="0">
              <a:schemeClr val="accent6">
                <a:alpha val="3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橢圓 4"/>
          <p:cNvSpPr/>
          <p:nvPr/>
        </p:nvSpPr>
        <p:spPr bwMode="auto">
          <a:xfrm>
            <a:off x="1547664" y="2852936"/>
            <a:ext cx="3384376" cy="1008112"/>
          </a:xfrm>
          <a:prstGeom prst="ellipse">
            <a:avLst/>
          </a:prstGeom>
          <a:noFill/>
          <a:ln w="539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09600" marR="0" indent="-609600" algn="ctr" defTabSz="914400" rtl="0" eaLnBrk="1" fontAlgn="base" latinLnBrk="0" hangingPunct="1">
              <a:spcAft>
                <a:spcPct val="0"/>
              </a:spcAft>
              <a:buClrTx/>
              <a:buSzTx/>
              <a:buFont typeface="Helvetica" pitchFamily="84" charset="0"/>
              <a:buNone/>
              <a:tabLst/>
            </a:pPr>
            <a:endParaRPr kumimoji="0" lang="zh-TW" altLang="en-US" sz="3000" b="0" i="0" u="none" strike="noStrike" cap="none" normalizeH="0" dirty="0" err="1" smtClean="0">
              <a:ln>
                <a:noFill/>
              </a:ln>
              <a:solidFill>
                <a:srgbClr val="404040"/>
              </a:solidFill>
              <a:effectLst/>
              <a:ea typeface="ヒラギノ角ゴ Pro W3" pitchFamily="84" charset="-128"/>
            </a:endParaRPr>
          </a:p>
        </p:txBody>
      </p:sp>
      <p:sp>
        <p:nvSpPr>
          <p:cNvPr id="6" name="直線圖說文字 1 5"/>
          <p:cNvSpPr/>
          <p:nvPr/>
        </p:nvSpPr>
        <p:spPr bwMode="auto">
          <a:xfrm>
            <a:off x="5724128" y="2276872"/>
            <a:ext cx="3240360" cy="1296144"/>
          </a:xfrm>
          <a:prstGeom prst="borderCallout1">
            <a:avLst>
              <a:gd name="adj1" fmla="val 51083"/>
              <a:gd name="adj2" fmla="val -3195"/>
              <a:gd name="adj3" fmla="val 70413"/>
              <a:gd name="adj4" fmla="val -19228"/>
            </a:avLst>
          </a:prstGeom>
          <a:solidFill>
            <a:srgbClr val="FFFFFF"/>
          </a:solidFill>
          <a:ln w="38100" cap="flat" cmpd="sng" algn="ctr">
            <a:solidFill>
              <a:srgbClr val="0000CC"/>
            </a:solidFill>
            <a:prstDash val="solid"/>
            <a:round/>
            <a:headEnd type="none" w="med" len="med"/>
            <a:tailEnd type="stealth" w="lg" len="lg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09600" marR="0" indent="-609600" algn="ctr" defTabSz="914400" rtl="0" eaLnBrk="1" fontAlgn="base" latinLnBrk="0" hangingPunct="1">
              <a:spcAft>
                <a:spcPct val="0"/>
              </a:spcAft>
              <a:buClrTx/>
              <a:buSzTx/>
              <a:buFont typeface="Helvetica" pitchFamily="84" charset="0"/>
              <a:buNone/>
              <a:tabLst/>
            </a:pPr>
            <a:r>
              <a:rPr kumimoji="0" lang="zh-TW" altLang="en-US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ea typeface="ヒラギノ角ゴ Pro W3" pitchFamily="84" charset="-128"/>
              </a:rPr>
              <a:t>步驟七</a:t>
            </a:r>
            <a:endParaRPr kumimoji="0" lang="en-US" altLang="zh-TW" b="1" i="0" u="none" strike="noStrike" cap="none" normalizeH="0" dirty="0" smtClean="0">
              <a:ln>
                <a:noFill/>
              </a:ln>
              <a:solidFill>
                <a:srgbClr val="FF0000"/>
              </a:solidFill>
              <a:effectLst/>
              <a:ea typeface="ヒラギノ角ゴ Pro W3" pitchFamily="84" charset="-128"/>
            </a:endParaRPr>
          </a:p>
          <a:p>
            <a:pPr marL="609600" marR="0" indent="-609600" algn="ctr" defTabSz="914400" rtl="0" eaLnBrk="1" fontAlgn="base" latinLnBrk="0" hangingPunct="1">
              <a:spcAft>
                <a:spcPct val="0"/>
              </a:spcAft>
              <a:buClrTx/>
              <a:buSzTx/>
              <a:buFont typeface="Helvetica" pitchFamily="84" charset="0"/>
              <a:buNone/>
              <a:tabLst/>
            </a:pPr>
            <a:r>
              <a:rPr kumimoji="0" lang="zh-TW" altLang="en-US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新細明體"/>
                <a:ea typeface="新細明體"/>
              </a:rPr>
              <a:t>會收到簡訊</a:t>
            </a:r>
            <a:r>
              <a:rPr kumimoji="0" lang="zh-TW" altLang="en-US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新細明體"/>
                <a:ea typeface="新細明體"/>
              </a:rPr>
              <a:t>傳</a:t>
            </a:r>
            <a:r>
              <a:rPr kumimoji="0" lang="en-US" altLang="zh-TW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新細明體"/>
                <a:ea typeface="新細明體"/>
              </a:rPr>
              <a:t>『</a:t>
            </a:r>
            <a:r>
              <a:rPr kumimoji="0" lang="zh-TW" altLang="en-US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新細明體"/>
                <a:ea typeface="新細明體"/>
              </a:rPr>
              <a:t>認證碼</a:t>
            </a:r>
            <a:r>
              <a:rPr kumimoji="0" lang="en-US" altLang="zh-TW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新細明體"/>
                <a:ea typeface="新細明體"/>
              </a:rPr>
              <a:t>』</a:t>
            </a:r>
          </a:p>
          <a:p>
            <a:pPr marL="609600" marR="0" indent="-609600" algn="ctr" defTabSz="914400" rtl="0" eaLnBrk="1" fontAlgn="base" latinLnBrk="0" hangingPunct="1">
              <a:spcAft>
                <a:spcPct val="0"/>
              </a:spcAft>
              <a:buClrTx/>
              <a:buSzTx/>
              <a:buFont typeface="Helvetica" pitchFamily="84" charset="0"/>
              <a:buNone/>
              <a:tabLst/>
            </a:pPr>
            <a:r>
              <a:rPr lang="en-US" altLang="zh-TW" dirty="0" smtClean="0">
                <a:solidFill>
                  <a:srgbClr val="FF0000"/>
                </a:solidFill>
                <a:latin typeface="新細明體"/>
                <a:ea typeface="新細明體"/>
              </a:rPr>
              <a:t>『</a:t>
            </a:r>
            <a:r>
              <a:rPr lang="zh-TW" altLang="en-US" dirty="0" smtClean="0">
                <a:solidFill>
                  <a:srgbClr val="FF0000"/>
                </a:solidFill>
                <a:latin typeface="新細明體"/>
                <a:ea typeface="新細明體"/>
              </a:rPr>
              <a:t>６碼</a:t>
            </a:r>
            <a:r>
              <a:rPr lang="en-US" altLang="zh-TW" dirty="0" smtClean="0">
                <a:solidFill>
                  <a:srgbClr val="FF0000"/>
                </a:solidFill>
                <a:latin typeface="新細明體"/>
                <a:ea typeface="新細明體"/>
              </a:rPr>
              <a:t>』</a:t>
            </a:r>
            <a:r>
              <a:rPr lang="zh-TW" altLang="en-US" dirty="0" smtClean="0">
                <a:solidFill>
                  <a:srgbClr val="FF0000"/>
                </a:solidFill>
                <a:latin typeface="新細明體"/>
                <a:ea typeface="新細明體"/>
              </a:rPr>
              <a:t>給您</a:t>
            </a:r>
            <a:endParaRPr lang="en-US" altLang="zh-TW" dirty="0" smtClean="0">
              <a:solidFill>
                <a:srgbClr val="FF0000"/>
              </a:solidFill>
              <a:latin typeface="新細明體"/>
              <a:ea typeface="新細明體"/>
            </a:endParaRPr>
          </a:p>
          <a:p>
            <a:pPr marL="609600" marR="0" indent="-609600" algn="ctr" defTabSz="914400" rtl="0" eaLnBrk="1" fontAlgn="base" latinLnBrk="0" hangingPunct="1">
              <a:spcAft>
                <a:spcPct val="0"/>
              </a:spcAft>
              <a:buClrTx/>
              <a:buSzTx/>
              <a:buFont typeface="Helvetica" pitchFamily="84" charset="0"/>
              <a:buNone/>
              <a:tabLst/>
            </a:pPr>
            <a:r>
              <a:rPr kumimoji="0" lang="zh-TW" altLang="en-US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ea typeface="ヒラギノ角ゴ Pro W3" pitchFamily="84" charset="-128"/>
              </a:rPr>
              <a:t>將６個數字ＫＥＹ入即完成註冊</a:t>
            </a:r>
          </a:p>
        </p:txBody>
      </p:sp>
    </p:spTree>
    <p:extLst>
      <p:ext uri="{BB962C8B-B14F-4D97-AF65-F5344CB8AC3E}">
        <p14:creationId xmlns:p14="http://schemas.microsoft.com/office/powerpoint/2010/main" val="26910505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25722"/>
            <a:ext cx="3528392" cy="7449718"/>
          </a:xfrm>
          <a:prstGeom prst="rect">
            <a:avLst/>
          </a:prstGeom>
        </p:spPr>
      </p:pic>
      <p:sp>
        <p:nvSpPr>
          <p:cNvPr id="6" name="向右箭號 5"/>
          <p:cNvSpPr/>
          <p:nvPr/>
        </p:nvSpPr>
        <p:spPr bwMode="auto">
          <a:xfrm>
            <a:off x="683568" y="3284984"/>
            <a:ext cx="2376264" cy="1224136"/>
          </a:xfrm>
          <a:prstGeom prst="rightArrow">
            <a:avLst/>
          </a:prstGeom>
          <a:solidFill>
            <a:srgbClr val="FFFFFF"/>
          </a:solidFill>
          <a:ln w="25400" cap="flat" cmpd="sng" algn="ctr">
            <a:solidFill>
              <a:srgbClr val="0000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09600" marR="0" indent="-609600" algn="ctr" defTabSz="914400" rtl="0" eaLnBrk="1" fontAlgn="base" latinLnBrk="0" hangingPunct="1">
              <a:spcAft>
                <a:spcPct val="0"/>
              </a:spcAft>
              <a:buClrTx/>
              <a:buSzTx/>
              <a:buFont typeface="Helvetica" pitchFamily="84" charset="0"/>
              <a:buNone/>
              <a:tabLst/>
            </a:pPr>
            <a:r>
              <a:rPr kumimoji="0" lang="zh-TW" altLang="en-US" sz="17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ea typeface="ヒラギノ角ゴ Pro W3" pitchFamily="84" charset="-128"/>
              </a:rPr>
              <a:t>步驟一</a:t>
            </a:r>
            <a:endParaRPr kumimoji="0" lang="en-US" altLang="zh-TW" sz="1700" b="1" i="0" u="none" strike="noStrike" cap="none" normalizeH="0" dirty="0" smtClean="0">
              <a:ln>
                <a:noFill/>
              </a:ln>
              <a:solidFill>
                <a:srgbClr val="FF0000"/>
              </a:solidFill>
              <a:effectLst/>
              <a:ea typeface="ヒラギノ角ゴ Pro W3" pitchFamily="84" charset="-128"/>
            </a:endParaRPr>
          </a:p>
          <a:p>
            <a:pPr marL="609600" marR="0" indent="-609600" algn="ctr" defTabSz="914400" rtl="0" eaLnBrk="1" fontAlgn="base" latinLnBrk="0" hangingPunct="1">
              <a:spcAft>
                <a:spcPct val="0"/>
              </a:spcAft>
              <a:buClrTx/>
              <a:buSzTx/>
              <a:buFont typeface="Helvetica" pitchFamily="84" charset="0"/>
              <a:buNone/>
              <a:tabLst/>
            </a:pPr>
            <a:r>
              <a:rPr lang="zh-TW" altLang="en-US" sz="1700" dirty="0" smtClean="0">
                <a:solidFill>
                  <a:srgbClr val="FF0000"/>
                </a:solidFill>
                <a:ea typeface="ヒラギノ角ゴ Pro W3" pitchFamily="84" charset="-128"/>
              </a:rPr>
              <a:t>點選登入</a:t>
            </a:r>
            <a:endParaRPr kumimoji="0" lang="en-US" altLang="zh-TW" sz="1700" i="0" u="none" strike="noStrike" cap="none" normalizeH="0" dirty="0" smtClean="0">
              <a:ln>
                <a:noFill/>
              </a:ln>
              <a:solidFill>
                <a:srgbClr val="FF0000"/>
              </a:solidFill>
              <a:effectLst/>
              <a:ea typeface="ヒラギノ角ゴ Pro W3" pitchFamily="84" charset="-128"/>
            </a:endParaRPr>
          </a:p>
          <a:p>
            <a:pPr marL="609600" marR="0" indent="-609600" algn="ctr" defTabSz="914400" rtl="0" eaLnBrk="1" fontAlgn="base" latinLnBrk="0" hangingPunct="1">
              <a:spcAft>
                <a:spcPct val="0"/>
              </a:spcAft>
              <a:buClrTx/>
              <a:buSzTx/>
              <a:buFont typeface="Helvetica" pitchFamily="84" charset="0"/>
              <a:buNone/>
              <a:tabLst/>
            </a:pPr>
            <a:endParaRPr lang="en-US" altLang="zh-TW" sz="1700" dirty="0">
              <a:solidFill>
                <a:srgbClr val="0070C0"/>
              </a:solidFill>
              <a:ea typeface="ヒラギノ角ゴ Pro W3" pitchFamily="84" charset="-128"/>
            </a:endParaRPr>
          </a:p>
          <a:p>
            <a:pPr marL="609600" marR="0" indent="-609600" algn="ctr" defTabSz="914400" rtl="0" eaLnBrk="1" fontAlgn="base" latinLnBrk="0" hangingPunct="1">
              <a:spcAft>
                <a:spcPct val="0"/>
              </a:spcAft>
              <a:buClrTx/>
              <a:buSzTx/>
              <a:buFont typeface="Helvetica" pitchFamily="84" charset="0"/>
              <a:buNone/>
              <a:tabLst/>
            </a:pPr>
            <a:endParaRPr kumimoji="0" lang="en-US" altLang="zh-TW" sz="1700" b="0" i="0" u="none" strike="noStrike" cap="none" normalizeH="0" dirty="0" smtClean="0">
              <a:ln>
                <a:noFill/>
              </a:ln>
              <a:solidFill>
                <a:srgbClr val="0070C0"/>
              </a:solidFill>
              <a:effectLst/>
              <a:ea typeface="ヒラギノ角ゴ Pro W3" pitchFamily="84" charset="-128"/>
            </a:endParaRPr>
          </a:p>
          <a:p>
            <a:pPr marL="609600" marR="0" indent="-609600" algn="ctr" defTabSz="914400" rtl="0" eaLnBrk="1" fontAlgn="base" latinLnBrk="0" hangingPunct="1">
              <a:spcAft>
                <a:spcPct val="0"/>
              </a:spcAft>
              <a:buClrTx/>
              <a:buSzTx/>
              <a:buFont typeface="Helvetica" pitchFamily="84" charset="0"/>
              <a:buNone/>
              <a:tabLst/>
            </a:pPr>
            <a:endParaRPr lang="en-US" altLang="zh-TW" sz="1700" dirty="0">
              <a:solidFill>
                <a:srgbClr val="0070C0"/>
              </a:solidFill>
              <a:ea typeface="ヒラギノ角ゴ Pro W3" pitchFamily="84" charset="-128"/>
            </a:endParaRPr>
          </a:p>
          <a:p>
            <a:pPr marL="609600" marR="0" indent="-609600" algn="ctr" defTabSz="914400" rtl="0" eaLnBrk="1" fontAlgn="base" latinLnBrk="0" hangingPunct="1">
              <a:spcAft>
                <a:spcPct val="0"/>
              </a:spcAft>
              <a:buClrTx/>
              <a:buSzTx/>
              <a:buFont typeface="Helvetica" pitchFamily="84" charset="0"/>
              <a:buNone/>
              <a:tabLst/>
            </a:pPr>
            <a:endParaRPr kumimoji="0" lang="en-US" altLang="zh-TW" sz="1700" b="0" i="0" u="none" strike="noStrike" cap="none" normalizeH="0" dirty="0" smtClean="0">
              <a:ln>
                <a:noFill/>
              </a:ln>
              <a:solidFill>
                <a:srgbClr val="0070C0"/>
              </a:solidFill>
              <a:effectLst/>
              <a:ea typeface="ヒラギノ角ゴ Pro W3" pitchFamily="84" charset="-128"/>
            </a:endParaRPr>
          </a:p>
          <a:p>
            <a:pPr marL="609600" marR="0" indent="-609600" algn="ctr" defTabSz="914400" rtl="0" eaLnBrk="1" fontAlgn="base" latinLnBrk="0" hangingPunct="1">
              <a:spcAft>
                <a:spcPct val="0"/>
              </a:spcAft>
              <a:buClrTx/>
              <a:buSzTx/>
              <a:buFont typeface="Helvetica" pitchFamily="84" charset="0"/>
              <a:buNone/>
              <a:tabLst/>
            </a:pPr>
            <a:endParaRPr lang="en-US" altLang="zh-TW" sz="1700" dirty="0">
              <a:solidFill>
                <a:srgbClr val="0070C0"/>
              </a:solidFill>
              <a:ea typeface="ヒラギノ角ゴ Pro W3" pitchFamily="84" charset="-128"/>
            </a:endParaRPr>
          </a:p>
          <a:p>
            <a:pPr marL="609600" marR="0" indent="-609600" algn="ctr" defTabSz="914400" rtl="0" eaLnBrk="1" fontAlgn="base" latinLnBrk="0" hangingPunct="1">
              <a:spcAft>
                <a:spcPct val="0"/>
              </a:spcAft>
              <a:buClrTx/>
              <a:buSzTx/>
              <a:buFont typeface="Helvetica" pitchFamily="84" charset="0"/>
              <a:buNone/>
              <a:tabLst/>
            </a:pPr>
            <a:endParaRPr kumimoji="0" lang="en-US" altLang="zh-TW" sz="1700" b="0" i="0" u="none" strike="noStrike" cap="none" normalizeH="0" dirty="0" smtClean="0">
              <a:ln>
                <a:noFill/>
              </a:ln>
              <a:solidFill>
                <a:srgbClr val="0070C0"/>
              </a:solidFill>
              <a:effectLst/>
              <a:ea typeface="ヒラギノ角ゴ Pro W3" pitchFamily="84" charset="-128"/>
            </a:endParaRPr>
          </a:p>
          <a:p>
            <a:pPr marL="609600" marR="0" indent="-609600" algn="ctr" defTabSz="914400" rtl="0" eaLnBrk="1" fontAlgn="base" latinLnBrk="0" hangingPunct="1">
              <a:spcAft>
                <a:spcPct val="0"/>
              </a:spcAft>
              <a:buClrTx/>
              <a:buSzTx/>
              <a:buFont typeface="Helvetica" pitchFamily="84" charset="0"/>
              <a:buNone/>
              <a:tabLst/>
            </a:pPr>
            <a:endParaRPr kumimoji="0" lang="en-US" altLang="zh-TW" sz="1700" b="0" i="0" u="none" strike="noStrike" cap="none" normalizeH="0" dirty="0" smtClean="0">
              <a:ln>
                <a:noFill/>
              </a:ln>
              <a:solidFill>
                <a:srgbClr val="0070C0"/>
              </a:solidFill>
              <a:effectLst/>
              <a:ea typeface="ヒラギノ角ゴ Pro W3" pitchFamily="84" charset="-128"/>
            </a:endParaRPr>
          </a:p>
          <a:p>
            <a:pPr marL="609600" marR="0" indent="-609600" algn="ctr" defTabSz="914400" rtl="0" eaLnBrk="1" fontAlgn="base" latinLnBrk="0" hangingPunct="1">
              <a:spcAft>
                <a:spcPct val="0"/>
              </a:spcAft>
              <a:buClrTx/>
              <a:buSzTx/>
              <a:buFont typeface="Helvetica" pitchFamily="84" charset="0"/>
              <a:buNone/>
              <a:tabLst/>
            </a:pPr>
            <a:endParaRPr lang="en-US" altLang="zh-TW" sz="1700" dirty="0">
              <a:solidFill>
                <a:srgbClr val="0070C0"/>
              </a:solidFill>
              <a:ea typeface="ヒラギノ角ゴ Pro W3" pitchFamily="84" charset="-128"/>
            </a:endParaRPr>
          </a:p>
          <a:p>
            <a:pPr marL="609600" marR="0" indent="-609600" algn="ctr" defTabSz="914400" rtl="0" eaLnBrk="1" fontAlgn="base" latinLnBrk="0" hangingPunct="1">
              <a:spcAft>
                <a:spcPct val="0"/>
              </a:spcAft>
              <a:buClrTx/>
              <a:buSzTx/>
              <a:buFont typeface="Helvetica" pitchFamily="84" charset="0"/>
              <a:buNone/>
              <a:tabLst/>
            </a:pPr>
            <a:endParaRPr kumimoji="0" lang="en-US" altLang="zh-TW" sz="1700" b="0" i="0" u="none" strike="noStrike" cap="none" normalizeH="0" dirty="0" smtClean="0">
              <a:ln>
                <a:noFill/>
              </a:ln>
              <a:solidFill>
                <a:srgbClr val="0070C0"/>
              </a:solidFill>
              <a:effectLst/>
              <a:ea typeface="ヒラギノ角ゴ Pro W3" pitchFamily="84" charset="-128"/>
            </a:endParaRPr>
          </a:p>
          <a:p>
            <a:pPr marL="609600" marR="0" indent="-609600" algn="ctr" defTabSz="914400" rtl="0" eaLnBrk="1" fontAlgn="base" latinLnBrk="0" hangingPunct="1">
              <a:spcAft>
                <a:spcPct val="0"/>
              </a:spcAft>
              <a:buClrTx/>
              <a:buSzTx/>
              <a:buFont typeface="Helvetica" pitchFamily="84" charset="0"/>
              <a:buNone/>
              <a:tabLst/>
            </a:pPr>
            <a:endParaRPr lang="en-US" altLang="zh-TW" sz="1700" dirty="0">
              <a:solidFill>
                <a:srgbClr val="0070C0"/>
              </a:solidFill>
              <a:ea typeface="ヒラギノ角ゴ Pro W3" pitchFamily="84" charset="-128"/>
            </a:endParaRPr>
          </a:p>
          <a:p>
            <a:pPr marL="609600" marR="0" indent="-609600" algn="ctr" defTabSz="914400" rtl="0" eaLnBrk="1" fontAlgn="base" latinLnBrk="0" hangingPunct="1">
              <a:spcAft>
                <a:spcPct val="0"/>
              </a:spcAft>
              <a:buClrTx/>
              <a:buSzTx/>
              <a:buFont typeface="Helvetica" pitchFamily="84" charset="0"/>
              <a:buNone/>
              <a:tabLst/>
            </a:pPr>
            <a:endParaRPr kumimoji="0" lang="en-US" altLang="zh-TW" sz="1700" b="0" i="0" u="none" strike="noStrike" cap="none" normalizeH="0" dirty="0" smtClean="0">
              <a:ln>
                <a:noFill/>
              </a:ln>
              <a:solidFill>
                <a:srgbClr val="0070C0"/>
              </a:solidFill>
              <a:effectLst/>
              <a:ea typeface="ヒラギノ角ゴ Pro W3" pitchFamily="84" charset="-128"/>
            </a:endParaRPr>
          </a:p>
          <a:p>
            <a:pPr marL="609600" marR="0" indent="-609600" algn="ctr" defTabSz="914400" rtl="0" eaLnBrk="1" fontAlgn="base" latinLnBrk="0" hangingPunct="1">
              <a:spcAft>
                <a:spcPct val="0"/>
              </a:spcAft>
              <a:buClrTx/>
              <a:buSzTx/>
              <a:buFont typeface="Helvetica" pitchFamily="84" charset="0"/>
              <a:buNone/>
              <a:tabLst/>
            </a:pPr>
            <a:endParaRPr lang="en-US" altLang="zh-TW" sz="1700" dirty="0">
              <a:solidFill>
                <a:srgbClr val="0070C0"/>
              </a:solidFill>
              <a:ea typeface="ヒラギノ角ゴ Pro W3" pitchFamily="84" charset="-128"/>
            </a:endParaRPr>
          </a:p>
          <a:p>
            <a:pPr marL="609600" marR="0" indent="-609600" algn="ctr" defTabSz="914400" rtl="0" eaLnBrk="1" fontAlgn="base" latinLnBrk="0" hangingPunct="1">
              <a:spcAft>
                <a:spcPct val="0"/>
              </a:spcAft>
              <a:buClrTx/>
              <a:buSzTx/>
              <a:buFont typeface="Helvetica" pitchFamily="84" charset="0"/>
              <a:buNone/>
              <a:tabLst/>
            </a:pPr>
            <a:endParaRPr kumimoji="0" lang="en-US" altLang="zh-TW" sz="1700" b="0" i="0" u="none" strike="noStrike" cap="none" normalizeH="0" dirty="0" smtClean="0">
              <a:ln>
                <a:noFill/>
              </a:ln>
              <a:solidFill>
                <a:srgbClr val="0070C0"/>
              </a:solidFill>
              <a:effectLst/>
              <a:ea typeface="ヒラギノ角ゴ Pro W3" pitchFamily="84" charset="-128"/>
            </a:endParaRPr>
          </a:p>
          <a:p>
            <a:pPr marL="609600" marR="0" indent="-609600" algn="ctr" defTabSz="914400" rtl="0" eaLnBrk="1" fontAlgn="base" latinLnBrk="0" hangingPunct="1">
              <a:spcAft>
                <a:spcPct val="0"/>
              </a:spcAft>
              <a:buClrTx/>
              <a:buSzTx/>
              <a:buFont typeface="Helvetica" pitchFamily="84" charset="0"/>
              <a:buNone/>
              <a:tabLst/>
            </a:pPr>
            <a:endParaRPr lang="en-US" altLang="zh-TW" sz="1700" dirty="0">
              <a:solidFill>
                <a:srgbClr val="0070C0"/>
              </a:solidFill>
              <a:ea typeface="ヒラギノ角ゴ Pro W3" pitchFamily="84" charset="-128"/>
            </a:endParaRPr>
          </a:p>
          <a:p>
            <a:pPr marL="609600" marR="0" indent="-609600" algn="ctr" defTabSz="914400" rtl="0" eaLnBrk="1" fontAlgn="base" latinLnBrk="0" hangingPunct="1">
              <a:spcAft>
                <a:spcPct val="0"/>
              </a:spcAft>
              <a:buClrTx/>
              <a:buSzTx/>
              <a:buFont typeface="Helvetica" pitchFamily="84" charset="0"/>
              <a:buNone/>
              <a:tabLst/>
            </a:pPr>
            <a:endParaRPr kumimoji="0" lang="en-US" altLang="zh-TW" sz="1700" b="0" i="0" u="none" strike="noStrike" cap="none" normalizeH="0" dirty="0" smtClean="0">
              <a:ln>
                <a:noFill/>
              </a:ln>
              <a:solidFill>
                <a:srgbClr val="0070C0"/>
              </a:solidFill>
              <a:effectLst/>
              <a:ea typeface="ヒラギノ角ゴ Pro W3" pitchFamily="84" charset="-128"/>
            </a:endParaRPr>
          </a:p>
          <a:p>
            <a:pPr marL="609600" marR="0" indent="-609600" algn="ctr" defTabSz="914400" rtl="0" eaLnBrk="1" fontAlgn="base" latinLnBrk="0" hangingPunct="1">
              <a:spcAft>
                <a:spcPct val="0"/>
              </a:spcAft>
              <a:buClrTx/>
              <a:buSzTx/>
              <a:buFont typeface="Helvetica" pitchFamily="84" charset="0"/>
              <a:buNone/>
              <a:tabLst/>
            </a:pPr>
            <a:endParaRPr lang="en-US" altLang="zh-TW" sz="1700" dirty="0">
              <a:solidFill>
                <a:srgbClr val="0070C0"/>
              </a:solidFill>
              <a:ea typeface="ヒラギノ角ゴ Pro W3" pitchFamily="84" charset="-128"/>
            </a:endParaRPr>
          </a:p>
          <a:p>
            <a:pPr marL="609600" marR="0" indent="-609600" algn="ctr" defTabSz="914400" rtl="0" eaLnBrk="1" fontAlgn="base" latinLnBrk="0" hangingPunct="1">
              <a:spcAft>
                <a:spcPct val="0"/>
              </a:spcAft>
              <a:buClrTx/>
              <a:buSzTx/>
              <a:buFont typeface="Helvetica" pitchFamily="84" charset="0"/>
              <a:buNone/>
              <a:tabLst/>
            </a:pPr>
            <a:endParaRPr kumimoji="0" lang="en-US" altLang="zh-TW" sz="1700" b="0" i="0" u="none" strike="noStrike" cap="none" normalizeH="0" dirty="0" smtClean="0">
              <a:ln>
                <a:noFill/>
              </a:ln>
              <a:solidFill>
                <a:srgbClr val="0070C0"/>
              </a:solidFill>
              <a:effectLst/>
              <a:ea typeface="ヒラギノ角ゴ Pro W3" pitchFamily="84" charset="-128"/>
            </a:endParaRPr>
          </a:p>
          <a:p>
            <a:pPr marL="609600" marR="0" indent="-609600" algn="ctr" defTabSz="914400" rtl="0" eaLnBrk="1" fontAlgn="base" latinLnBrk="0" hangingPunct="1">
              <a:spcAft>
                <a:spcPct val="0"/>
              </a:spcAft>
              <a:buClrTx/>
              <a:buSzTx/>
              <a:buFont typeface="Helvetica" pitchFamily="84" charset="0"/>
              <a:buNone/>
              <a:tabLst/>
            </a:pPr>
            <a:endParaRPr lang="en-US" altLang="zh-TW" sz="1700" dirty="0">
              <a:solidFill>
                <a:srgbClr val="0070C0"/>
              </a:solidFill>
              <a:ea typeface="ヒラギノ角ゴ Pro W3" pitchFamily="84" charset="-128"/>
            </a:endParaRPr>
          </a:p>
          <a:p>
            <a:pPr marL="609600" marR="0" indent="-609600" algn="ctr" defTabSz="914400" rtl="0" eaLnBrk="1" fontAlgn="base" latinLnBrk="0" hangingPunct="1">
              <a:spcAft>
                <a:spcPct val="0"/>
              </a:spcAft>
              <a:buClrTx/>
              <a:buSzTx/>
              <a:buFont typeface="Helvetica" pitchFamily="84" charset="0"/>
              <a:buNone/>
              <a:tabLst/>
            </a:pPr>
            <a:endParaRPr kumimoji="0" lang="en-US" altLang="zh-TW" sz="1700" b="0" i="0" u="none" strike="noStrike" cap="none" normalizeH="0" dirty="0" smtClean="0">
              <a:ln>
                <a:noFill/>
              </a:ln>
              <a:solidFill>
                <a:srgbClr val="0070C0"/>
              </a:solidFill>
              <a:effectLst/>
              <a:ea typeface="ヒラギノ角ゴ Pro W3" pitchFamily="84" charset="-128"/>
            </a:endParaRPr>
          </a:p>
          <a:p>
            <a:pPr marL="609600" marR="0" indent="-609600" algn="ctr" defTabSz="914400" rtl="0" eaLnBrk="1" fontAlgn="base" latinLnBrk="0" hangingPunct="1">
              <a:spcAft>
                <a:spcPct val="0"/>
              </a:spcAft>
              <a:buClrTx/>
              <a:buSzTx/>
              <a:buFont typeface="Helvetica" pitchFamily="84" charset="0"/>
              <a:buNone/>
              <a:tabLst/>
            </a:pPr>
            <a:endParaRPr kumimoji="0" lang="zh-TW" altLang="en-US" sz="1700" b="0" i="0" u="none" strike="noStrike" cap="none" normalizeH="0" dirty="0" err="1" smtClean="0">
              <a:ln>
                <a:noFill/>
              </a:ln>
              <a:solidFill>
                <a:srgbClr val="0070C0"/>
              </a:solidFill>
              <a:effectLst/>
              <a:ea typeface="ヒラギノ角ゴ Pro W3" pitchFamily="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36853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16632"/>
            <a:ext cx="3856872" cy="6858000"/>
          </a:xfrm>
          <a:prstGeom prst="rect">
            <a:avLst/>
          </a:prstGeom>
        </p:spPr>
      </p:pic>
      <p:sp>
        <p:nvSpPr>
          <p:cNvPr id="5" name="直線圖說文字 1 4"/>
          <p:cNvSpPr/>
          <p:nvPr/>
        </p:nvSpPr>
        <p:spPr bwMode="auto">
          <a:xfrm>
            <a:off x="5940152" y="620688"/>
            <a:ext cx="2478754" cy="1728192"/>
          </a:xfrm>
          <a:prstGeom prst="borderCallout1">
            <a:avLst>
              <a:gd name="adj1" fmla="val 51082"/>
              <a:gd name="adj2" fmla="val -1719"/>
              <a:gd name="adj3" fmla="val 90995"/>
              <a:gd name="adj4" fmla="val -131139"/>
            </a:avLst>
          </a:prstGeom>
          <a:solidFill>
            <a:srgbClr val="FFFFFF"/>
          </a:solidFill>
          <a:ln w="38100" cap="flat" cmpd="sng" algn="ctr">
            <a:solidFill>
              <a:srgbClr val="0000CC"/>
            </a:solidFill>
            <a:prstDash val="solid"/>
            <a:round/>
            <a:headEnd type="none" w="med" len="med"/>
            <a:tailEnd type="stealth" w="lg" len="lg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09600" marR="0" indent="-609600" algn="ctr" defTabSz="914400" rtl="0" eaLnBrk="1" fontAlgn="base" latinLnBrk="0" hangingPunct="1">
              <a:spcAft>
                <a:spcPct val="0"/>
              </a:spcAft>
              <a:buClrTx/>
              <a:buSzTx/>
              <a:buFont typeface="Helvetica" pitchFamily="84" charset="0"/>
              <a:buNone/>
              <a:tabLst/>
            </a:pPr>
            <a:r>
              <a:rPr kumimoji="0" lang="zh-TW" altLang="en-US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ea typeface="ヒラギノ角ゴ Pro W3" pitchFamily="84" charset="-128"/>
              </a:rPr>
              <a:t>步驟二</a:t>
            </a:r>
            <a:endParaRPr kumimoji="0" lang="en-US" altLang="zh-TW" b="1" i="0" u="none" strike="noStrike" cap="none" normalizeH="0" dirty="0" smtClean="0">
              <a:ln>
                <a:noFill/>
              </a:ln>
              <a:solidFill>
                <a:srgbClr val="FF0000"/>
              </a:solidFill>
              <a:effectLst/>
              <a:ea typeface="ヒラギノ角ゴ Pro W3" pitchFamily="84" charset="-128"/>
            </a:endParaRPr>
          </a:p>
          <a:p>
            <a:pPr marL="609600" marR="0" indent="-609600" algn="ctr" defTabSz="914400" rtl="0" eaLnBrk="1" fontAlgn="base" latinLnBrk="0" hangingPunct="1">
              <a:spcAft>
                <a:spcPct val="0"/>
              </a:spcAft>
              <a:buClrTx/>
              <a:buSzTx/>
              <a:buFont typeface="Helvetica" pitchFamily="84" charset="0"/>
              <a:buNone/>
              <a:tabLst/>
            </a:pPr>
            <a:r>
              <a:rPr kumimoji="0" lang="en-US" altLang="zh-TW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ea typeface="ヒラギノ角ゴ Pro W3" pitchFamily="84" charset="-128"/>
              </a:rPr>
              <a:t>KEY</a:t>
            </a:r>
            <a:r>
              <a:rPr kumimoji="0" lang="zh-TW" altLang="en-US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ea typeface="ヒラギノ角ゴ Pro W3" pitchFamily="84" charset="-128"/>
              </a:rPr>
              <a:t>入</a:t>
            </a:r>
            <a:r>
              <a:rPr kumimoji="0" lang="en-US" altLang="zh-TW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ea typeface="ヒラギノ角ゴ Pro W3" pitchFamily="84" charset="-128"/>
              </a:rPr>
              <a:t>886</a:t>
            </a:r>
            <a:r>
              <a:rPr kumimoji="0" lang="zh-TW" altLang="en-US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ea typeface="ヒラギノ角ゴ Pro W3" pitchFamily="84" charset="-128"/>
              </a:rPr>
              <a:t>加</a:t>
            </a:r>
            <a:endParaRPr kumimoji="0" lang="en-US" altLang="zh-TW" b="0" i="0" u="none" strike="noStrike" cap="none" normalizeH="0" dirty="0" smtClean="0">
              <a:ln>
                <a:noFill/>
              </a:ln>
              <a:solidFill>
                <a:srgbClr val="FF0000"/>
              </a:solidFill>
              <a:effectLst/>
              <a:ea typeface="ヒラギノ角ゴ Pro W3" pitchFamily="84" charset="-128"/>
            </a:endParaRPr>
          </a:p>
          <a:p>
            <a:pPr marL="609600" marR="0" indent="-609600" algn="ctr" defTabSz="914400" rtl="0" eaLnBrk="1" fontAlgn="base" latinLnBrk="0" hangingPunct="1">
              <a:spcAft>
                <a:spcPct val="0"/>
              </a:spcAft>
              <a:buClrTx/>
              <a:buSzTx/>
              <a:buFont typeface="Helvetica" pitchFamily="84" charset="0"/>
              <a:buNone/>
              <a:tabLst/>
            </a:pPr>
            <a:r>
              <a:rPr kumimoji="0" lang="zh-TW" altLang="en-US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ea typeface="ヒラギノ角ゴ Pro W3" pitchFamily="84" charset="-128"/>
              </a:rPr>
              <a:t>手機號碼</a:t>
            </a:r>
            <a:endParaRPr kumimoji="0" lang="en-US" altLang="zh-TW" b="0" i="0" u="none" strike="noStrike" cap="none" normalizeH="0" dirty="0" smtClean="0">
              <a:ln>
                <a:noFill/>
              </a:ln>
              <a:solidFill>
                <a:srgbClr val="FF0000"/>
              </a:solidFill>
              <a:effectLst/>
              <a:ea typeface="ヒラギノ角ゴ Pro W3" pitchFamily="84" charset="-128"/>
            </a:endParaRPr>
          </a:p>
          <a:p>
            <a:pPr marL="609600" indent="-609600" algn="ctr" fontAlgn="base">
              <a:spcAft>
                <a:spcPct val="0"/>
              </a:spcAft>
            </a:pPr>
            <a:r>
              <a:rPr lang="en-US" altLang="zh-TW" dirty="0" smtClean="0">
                <a:solidFill>
                  <a:srgbClr val="FF0000"/>
                </a:solidFill>
                <a:ea typeface="ヒラギノ角ゴ Pro W3" pitchFamily="84" charset="-128"/>
              </a:rPr>
              <a:t>0932123456</a:t>
            </a:r>
            <a:r>
              <a:rPr lang="zh-TW" altLang="en-US" dirty="0">
                <a:solidFill>
                  <a:srgbClr val="FF0000"/>
                </a:solidFill>
                <a:ea typeface="ヒラギノ角ゴ Pro W3" pitchFamily="84" charset="-128"/>
              </a:rPr>
              <a:t>去除</a:t>
            </a:r>
            <a:r>
              <a:rPr lang="en-US" altLang="zh-TW" dirty="0">
                <a:solidFill>
                  <a:srgbClr val="FF0000"/>
                </a:solidFill>
                <a:ea typeface="ヒラギノ角ゴ Pro W3" pitchFamily="84" charset="-128"/>
              </a:rPr>
              <a:t>0</a:t>
            </a:r>
            <a:endParaRPr lang="en-US" altLang="zh-TW" dirty="0" smtClean="0">
              <a:solidFill>
                <a:srgbClr val="FF0000"/>
              </a:solidFill>
              <a:ea typeface="ヒラギノ角ゴ Pro W3" pitchFamily="84" charset="-128"/>
            </a:endParaRPr>
          </a:p>
          <a:p>
            <a:pPr marL="609600" marR="0" indent="-609600" algn="ctr" defTabSz="914400" rtl="0" eaLnBrk="1" fontAlgn="base" latinLnBrk="0" hangingPunct="1">
              <a:spcAft>
                <a:spcPct val="0"/>
              </a:spcAft>
              <a:buClrTx/>
              <a:buSzTx/>
              <a:buFont typeface="Helvetica" pitchFamily="84" charset="0"/>
              <a:buNone/>
              <a:tabLst/>
            </a:pPr>
            <a:r>
              <a:rPr kumimoji="0" lang="zh-TW" altLang="en-US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ea typeface="ヒラギノ角ゴ Pro W3" pitchFamily="84" charset="-128"/>
              </a:rPr>
              <a:t>正確</a:t>
            </a:r>
            <a:r>
              <a:rPr kumimoji="0" lang="en-US" altLang="zh-TW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ea typeface="ヒラギノ角ゴ Pro W3" pitchFamily="84" charset="-128"/>
              </a:rPr>
              <a:t>KEY</a:t>
            </a:r>
            <a:r>
              <a:rPr kumimoji="0" lang="zh-TW" altLang="en-US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ea typeface="ヒラギノ角ゴ Pro W3" pitchFamily="84" charset="-128"/>
              </a:rPr>
              <a:t>入</a:t>
            </a:r>
            <a:endParaRPr kumimoji="0" lang="en-US" altLang="zh-TW" b="0" i="0" u="none" strike="noStrike" cap="none" normalizeH="0" dirty="0" smtClean="0">
              <a:ln>
                <a:noFill/>
              </a:ln>
              <a:solidFill>
                <a:srgbClr val="FF0000"/>
              </a:solidFill>
              <a:effectLst/>
              <a:ea typeface="ヒラギノ角ゴ Pro W3" pitchFamily="84" charset="-128"/>
            </a:endParaRPr>
          </a:p>
          <a:p>
            <a:pPr marL="609600" marR="0" indent="-609600" algn="ctr" defTabSz="914400" rtl="0" eaLnBrk="1" fontAlgn="base" latinLnBrk="0" hangingPunct="1">
              <a:spcAft>
                <a:spcPct val="0"/>
              </a:spcAft>
              <a:buClrTx/>
              <a:buSzTx/>
              <a:buFont typeface="Helvetica" pitchFamily="84" charset="0"/>
              <a:buNone/>
              <a:tabLst/>
            </a:pPr>
            <a:r>
              <a:rPr lang="en-US" altLang="zh-TW" dirty="0" smtClean="0">
                <a:solidFill>
                  <a:srgbClr val="FF0000"/>
                </a:solidFill>
                <a:ea typeface="ヒラギノ角ゴ Pro W3" pitchFamily="84" charset="-128"/>
              </a:rPr>
              <a:t>88693212345</a:t>
            </a:r>
            <a:endParaRPr kumimoji="0" lang="zh-TW" altLang="en-US" b="0" i="0" u="none" strike="noStrike" cap="none" normalizeH="0" dirty="0" smtClean="0">
              <a:ln>
                <a:noFill/>
              </a:ln>
              <a:solidFill>
                <a:srgbClr val="FF0000"/>
              </a:solidFill>
              <a:effectLst/>
              <a:ea typeface="ヒラギノ角ゴ Pro W3" pitchFamily="84" charset="-128"/>
            </a:endParaRPr>
          </a:p>
        </p:txBody>
      </p:sp>
      <p:sp>
        <p:nvSpPr>
          <p:cNvPr id="6" name="直線圖說文字 1 5"/>
          <p:cNvSpPr/>
          <p:nvPr/>
        </p:nvSpPr>
        <p:spPr bwMode="auto">
          <a:xfrm>
            <a:off x="6084168" y="2796758"/>
            <a:ext cx="1595662" cy="748874"/>
          </a:xfrm>
          <a:prstGeom prst="borderCallout1">
            <a:avLst>
              <a:gd name="adj1" fmla="val 51082"/>
              <a:gd name="adj2" fmla="val -1719"/>
              <a:gd name="adj3" fmla="val -27609"/>
              <a:gd name="adj4" fmla="val -203604"/>
            </a:avLst>
          </a:prstGeom>
          <a:solidFill>
            <a:srgbClr val="FFFFFF"/>
          </a:solidFill>
          <a:ln w="38100" cap="flat" cmpd="sng" algn="ctr">
            <a:solidFill>
              <a:srgbClr val="0000CC"/>
            </a:solidFill>
            <a:prstDash val="solid"/>
            <a:round/>
            <a:headEnd type="none" w="med" len="med"/>
            <a:tailEnd type="stealth" w="lg" len="lg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09600" marR="0" indent="-609600" algn="ctr" defTabSz="914400" rtl="0" eaLnBrk="1" fontAlgn="base" latinLnBrk="0" hangingPunct="1">
              <a:spcAft>
                <a:spcPct val="0"/>
              </a:spcAft>
              <a:buClrTx/>
              <a:buSzTx/>
              <a:buFont typeface="Helvetica" pitchFamily="84" charset="0"/>
              <a:buNone/>
              <a:tabLst/>
            </a:pPr>
            <a:r>
              <a:rPr kumimoji="0" lang="zh-TW" altLang="en-US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ea typeface="ヒラギノ角ゴ Pro W3" pitchFamily="84" charset="-128"/>
              </a:rPr>
              <a:t>步驟三</a:t>
            </a:r>
            <a:endParaRPr kumimoji="0" lang="en-US" altLang="zh-TW" b="1" i="0" u="none" strike="noStrike" cap="none" normalizeH="0" dirty="0" smtClean="0">
              <a:ln>
                <a:noFill/>
              </a:ln>
              <a:solidFill>
                <a:srgbClr val="FF0000"/>
              </a:solidFill>
              <a:effectLst/>
              <a:ea typeface="ヒラギノ角ゴ Pro W3" pitchFamily="84" charset="-128"/>
            </a:endParaRPr>
          </a:p>
          <a:p>
            <a:pPr marL="609600" marR="0" indent="-609600" algn="ctr" defTabSz="914400" rtl="0" eaLnBrk="1" fontAlgn="base" latinLnBrk="0" hangingPunct="1">
              <a:spcAft>
                <a:spcPct val="0"/>
              </a:spcAft>
              <a:buClrTx/>
              <a:buSzTx/>
              <a:buFont typeface="Helvetica" pitchFamily="84" charset="0"/>
              <a:buNone/>
              <a:tabLst/>
            </a:pPr>
            <a:r>
              <a:rPr kumimoji="0" lang="en-US" altLang="zh-TW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ea typeface="ヒラギノ角ゴ Pro W3" pitchFamily="84" charset="-128"/>
              </a:rPr>
              <a:t>KEY</a:t>
            </a:r>
            <a:r>
              <a:rPr kumimoji="0" lang="zh-TW" altLang="en-US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ea typeface="ヒラギノ角ゴ Pro W3" pitchFamily="84" charset="-128"/>
              </a:rPr>
              <a:t>入密碼</a:t>
            </a:r>
            <a:endParaRPr kumimoji="0" lang="zh-TW" altLang="en-US" b="0" i="0" u="none" strike="noStrike" cap="none" normalizeH="0" dirty="0" smtClean="0">
              <a:ln>
                <a:noFill/>
              </a:ln>
              <a:solidFill>
                <a:srgbClr val="FF0000"/>
              </a:solidFill>
              <a:effectLst/>
              <a:ea typeface="ヒラギノ角ゴ Pro W3" pitchFamily="84" charset="-128"/>
            </a:endParaRPr>
          </a:p>
        </p:txBody>
      </p:sp>
      <p:sp>
        <p:nvSpPr>
          <p:cNvPr id="7" name="直線圖說文字 1 6"/>
          <p:cNvSpPr/>
          <p:nvPr/>
        </p:nvSpPr>
        <p:spPr bwMode="auto">
          <a:xfrm>
            <a:off x="6091014" y="4149080"/>
            <a:ext cx="1595662" cy="748874"/>
          </a:xfrm>
          <a:prstGeom prst="borderCallout1">
            <a:avLst>
              <a:gd name="adj1" fmla="val 51082"/>
              <a:gd name="adj2" fmla="val -1719"/>
              <a:gd name="adj3" fmla="val -113462"/>
              <a:gd name="adj4" fmla="val -171370"/>
            </a:avLst>
          </a:prstGeom>
          <a:solidFill>
            <a:srgbClr val="FFFFFF"/>
          </a:solidFill>
          <a:ln w="38100" cap="flat" cmpd="sng" algn="ctr">
            <a:solidFill>
              <a:srgbClr val="0000CC"/>
            </a:solidFill>
            <a:prstDash val="solid"/>
            <a:round/>
            <a:headEnd type="none" w="med" len="med"/>
            <a:tailEnd type="stealth" w="lg" len="lg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09600" marR="0" indent="-609600" algn="ctr" defTabSz="914400" rtl="0" eaLnBrk="1" fontAlgn="base" latinLnBrk="0" hangingPunct="1">
              <a:spcAft>
                <a:spcPct val="0"/>
              </a:spcAft>
              <a:buClrTx/>
              <a:buSzTx/>
              <a:buFont typeface="Helvetica" pitchFamily="84" charset="0"/>
              <a:buNone/>
              <a:tabLst/>
            </a:pPr>
            <a:r>
              <a:rPr kumimoji="0" lang="zh-TW" altLang="en-US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ea typeface="ヒラギノ角ゴ Pro W3" pitchFamily="84" charset="-128"/>
              </a:rPr>
              <a:t>步驟四</a:t>
            </a:r>
            <a:endParaRPr kumimoji="0" lang="en-US" altLang="zh-TW" b="1" i="0" u="none" strike="noStrike" cap="none" normalizeH="0" dirty="0" smtClean="0">
              <a:ln>
                <a:noFill/>
              </a:ln>
              <a:solidFill>
                <a:srgbClr val="FF0000"/>
              </a:solidFill>
              <a:effectLst/>
              <a:ea typeface="ヒラギノ角ゴ Pro W3" pitchFamily="84" charset="-128"/>
            </a:endParaRPr>
          </a:p>
          <a:p>
            <a:pPr marL="609600" marR="0" indent="-609600" algn="ctr" defTabSz="914400" rtl="0" eaLnBrk="1" fontAlgn="base" latinLnBrk="0" hangingPunct="1">
              <a:spcAft>
                <a:spcPct val="0"/>
              </a:spcAft>
              <a:buClrTx/>
              <a:buSzTx/>
              <a:buFont typeface="Helvetica" pitchFamily="84" charset="0"/>
              <a:buNone/>
              <a:tabLst/>
            </a:pPr>
            <a:r>
              <a:rPr lang="zh-TW" altLang="en-US" dirty="0" smtClean="0">
                <a:solidFill>
                  <a:srgbClr val="FF0000"/>
                </a:solidFill>
                <a:ea typeface="ヒラギノ角ゴ Pro W3" pitchFamily="84" charset="-128"/>
              </a:rPr>
              <a:t>點選進入</a:t>
            </a:r>
            <a:endParaRPr kumimoji="0" lang="zh-TW" altLang="en-US" b="0" i="0" u="none" strike="noStrike" cap="none" normalizeH="0" dirty="0" smtClean="0">
              <a:ln>
                <a:noFill/>
              </a:ln>
              <a:solidFill>
                <a:srgbClr val="FF0000"/>
              </a:solidFill>
              <a:effectLst/>
              <a:ea typeface="ヒラギノ角ゴ Pro W3" pitchFamily="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405043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400" dirty="0" smtClean="0"/>
              <a:t>進入ＭｙＬｉｏｎ請注意下列規定</a:t>
            </a:r>
            <a:endParaRPr lang="zh-TW" altLang="en-US" sz="4400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0"/>
          </p:nvPr>
        </p:nvSpPr>
        <p:spPr>
          <a:xfrm>
            <a:off x="304800" y="1447800"/>
            <a:ext cx="8534400" cy="3421360"/>
          </a:xfrm>
        </p:spPr>
        <p:txBody>
          <a:bodyPr/>
          <a:lstStyle/>
          <a:p>
            <a:pPr marL="0" indent="0">
              <a:buNone/>
            </a:pPr>
            <a:r>
              <a:rPr lang="zh-TW" altLang="en-US" sz="3600" dirty="0" smtClean="0"/>
              <a:t>１</a:t>
            </a:r>
            <a:r>
              <a:rPr lang="en-US" altLang="zh-TW" sz="3600" dirty="0" smtClean="0"/>
              <a:t>.</a:t>
            </a:r>
            <a:r>
              <a:rPr lang="zh-TW" altLang="en-US" sz="3600" b="1" dirty="0" smtClean="0">
                <a:solidFill>
                  <a:srgbClr val="FF0000"/>
                </a:solidFill>
              </a:rPr>
              <a:t>請不要將您的英文名字改成中文</a:t>
            </a:r>
            <a:r>
              <a:rPr lang="zh-TW" altLang="en-US" sz="3600" dirty="0" smtClean="0"/>
              <a:t>，</a:t>
            </a:r>
            <a:endParaRPr lang="en-US" altLang="zh-TW" sz="3600" dirty="0" smtClean="0"/>
          </a:p>
          <a:p>
            <a:pPr marL="0" indent="0">
              <a:buNone/>
            </a:pPr>
            <a:r>
              <a:rPr lang="en-US" altLang="zh-TW" sz="3600" dirty="0"/>
              <a:t> </a:t>
            </a:r>
            <a:r>
              <a:rPr lang="en-US" altLang="zh-TW" sz="3600" dirty="0" smtClean="0"/>
              <a:t>  </a:t>
            </a:r>
            <a:r>
              <a:rPr lang="zh-TW" altLang="en-US" sz="3600" dirty="0" smtClean="0"/>
              <a:t>因為英文名字是國際總會用來記錄</a:t>
            </a:r>
            <a:endParaRPr lang="en-US" altLang="zh-TW" sz="3600" dirty="0" smtClean="0"/>
          </a:p>
          <a:p>
            <a:pPr marL="0" indent="0">
              <a:buNone/>
            </a:pPr>
            <a:r>
              <a:rPr lang="en-US" altLang="zh-TW" sz="3600" dirty="0"/>
              <a:t> </a:t>
            </a:r>
            <a:r>
              <a:rPr lang="en-US" altLang="zh-TW" sz="3600" dirty="0" smtClean="0"/>
              <a:t>  </a:t>
            </a:r>
            <a:r>
              <a:rPr lang="zh-TW" altLang="en-US" sz="3600" dirty="0" smtClean="0"/>
              <a:t>您個人的捐獻及擔任過各項職務之</a:t>
            </a:r>
            <a:endParaRPr lang="en-US" altLang="zh-TW" sz="3600" dirty="0" smtClean="0"/>
          </a:p>
          <a:p>
            <a:pPr marL="0" indent="0">
              <a:buNone/>
            </a:pPr>
            <a:r>
              <a:rPr lang="en-US" altLang="zh-TW" sz="3600" dirty="0"/>
              <a:t> </a:t>
            </a:r>
            <a:r>
              <a:rPr lang="en-US" altLang="zh-TW" sz="3600" dirty="0" smtClean="0"/>
              <a:t>  </a:t>
            </a:r>
            <a:r>
              <a:rPr lang="zh-TW" altLang="en-US" sz="3600" dirty="0" smtClean="0"/>
              <a:t>用，如果您做任何變更，國際總會將</a:t>
            </a:r>
            <a:endParaRPr lang="en-US" altLang="zh-TW" sz="3600" dirty="0" smtClean="0"/>
          </a:p>
          <a:p>
            <a:pPr marL="0" indent="0">
              <a:buNone/>
            </a:pPr>
            <a:r>
              <a:rPr lang="en-US" altLang="zh-TW" sz="3600" dirty="0"/>
              <a:t> </a:t>
            </a:r>
            <a:r>
              <a:rPr lang="en-US" altLang="zh-TW" sz="3600" dirty="0" smtClean="0"/>
              <a:t>  </a:t>
            </a:r>
            <a:r>
              <a:rPr lang="zh-TW" altLang="en-US" sz="3600" dirty="0" smtClean="0"/>
              <a:t>無法找到您的資料。</a:t>
            </a:r>
            <a:endParaRPr lang="en-US" altLang="zh-TW" sz="3600" dirty="0" smtClean="0"/>
          </a:p>
        </p:txBody>
      </p:sp>
      <p:sp>
        <p:nvSpPr>
          <p:cNvPr id="5" name="矩形 4"/>
          <p:cNvSpPr/>
          <p:nvPr/>
        </p:nvSpPr>
        <p:spPr>
          <a:xfrm>
            <a:off x="251520" y="5085184"/>
            <a:ext cx="897232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4800" dirty="0"/>
              <a:t> </a:t>
            </a:r>
            <a:r>
              <a:rPr lang="zh-TW" altLang="en-US" sz="4800" b="1" dirty="0">
                <a:solidFill>
                  <a:srgbClr val="FF0000"/>
                </a:solidFill>
              </a:rPr>
              <a:t>此項規定請各位獅友務必遵守。</a:t>
            </a:r>
            <a:endParaRPr lang="zh-TW" altLang="en-US" sz="4800" dirty="0"/>
          </a:p>
        </p:txBody>
      </p:sp>
    </p:spTree>
    <p:extLst>
      <p:ext uri="{BB962C8B-B14F-4D97-AF65-F5344CB8AC3E}">
        <p14:creationId xmlns:p14="http://schemas.microsoft.com/office/powerpoint/2010/main" val="23053761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字版面配置區 7"/>
          <p:cNvSpPr>
            <a:spLocks noGrp="1"/>
          </p:cNvSpPr>
          <p:nvPr>
            <p:ph type="body" sz="quarter" idx="10"/>
          </p:nvPr>
        </p:nvSpPr>
        <p:spPr>
          <a:xfrm>
            <a:off x="299720" y="4187164"/>
            <a:ext cx="8544560" cy="1114043"/>
          </a:xfrm>
        </p:spPr>
        <p:txBody>
          <a:bodyPr/>
          <a:lstStyle/>
          <a:p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依</a:t>
            </a: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下列步驟更改手機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的設定</a:t>
            </a:r>
          </a:p>
        </p:txBody>
      </p:sp>
      <p:sp>
        <p:nvSpPr>
          <p:cNvPr id="9" name="文字版面配置區 8"/>
          <p:cNvSpPr>
            <a:spLocks noGrp="1"/>
          </p:cNvSpPr>
          <p:nvPr>
            <p:ph type="body" sz="quarter" idx="12"/>
          </p:nvPr>
        </p:nvSpPr>
        <p:spPr>
          <a:xfrm>
            <a:off x="304800" y="1916832"/>
            <a:ext cx="8534400" cy="1893168"/>
          </a:xfrm>
        </p:spPr>
        <p:txBody>
          <a:bodyPr>
            <a:normAutofit/>
          </a:bodyPr>
          <a:lstStyle/>
          <a:p>
            <a:r>
              <a:rPr lang="zh-TW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您的</a:t>
            </a:r>
            <a:r>
              <a:rPr lang="zh-TW" altLang="en-US" sz="4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手機是</a:t>
            </a:r>
            <a:r>
              <a:rPr lang="en-US" altLang="zh-TW" sz="4800" b="1" dirty="0" err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Iphone</a:t>
            </a:r>
            <a:r>
              <a:rPr lang="zh-TW" altLang="en-US" sz="4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嗎</a:t>
            </a:r>
            <a:r>
              <a:rPr lang="en-US" altLang="zh-TW" sz="4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</a:p>
          <a:p>
            <a:r>
              <a:rPr lang="zh-TW" altLang="en-US" sz="4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如果不是，請跳過此步驟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838747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quarter" idx="10"/>
          </p:nvPr>
        </p:nvSpPr>
        <p:spPr>
          <a:xfrm>
            <a:off x="323528" y="151656"/>
            <a:ext cx="8534400" cy="1045096"/>
          </a:xfrm>
        </p:spPr>
        <p:txBody>
          <a:bodyPr/>
          <a:lstStyle/>
          <a:p>
            <a:pPr marL="0" indent="0">
              <a:buNone/>
            </a:pPr>
            <a:r>
              <a:rPr lang="en-US" altLang="zh-TW" sz="2800" dirty="0" err="1" smtClean="0"/>
              <a:t>Iphone</a:t>
            </a:r>
            <a:r>
              <a:rPr lang="zh-TW" altLang="en-US" sz="2800" dirty="0" smtClean="0"/>
              <a:t>手機需先做手機設定變更，</a:t>
            </a:r>
            <a:endParaRPr lang="en-US" altLang="zh-TW" sz="2800" dirty="0" smtClean="0"/>
          </a:p>
          <a:p>
            <a:pPr marL="0" indent="0">
              <a:buNone/>
            </a:pPr>
            <a:r>
              <a:rPr lang="zh-TW" altLang="en-US" sz="2800" dirty="0" smtClean="0"/>
              <a:t>否則您看到的會是英文字，改完才能看到中文字。</a:t>
            </a:r>
            <a:endParaRPr lang="zh-TW" altLang="en-US" sz="2800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916832"/>
            <a:ext cx="2298726" cy="4088668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37" y="1916832"/>
            <a:ext cx="2298726" cy="4088668"/>
          </a:xfrm>
          <a:prstGeom prst="rect">
            <a:avLst/>
          </a:prstGeom>
        </p:spPr>
      </p:pic>
      <p:sp>
        <p:nvSpPr>
          <p:cNvPr id="6" name="橢圓 5"/>
          <p:cNvSpPr/>
          <p:nvPr/>
        </p:nvSpPr>
        <p:spPr bwMode="auto">
          <a:xfrm>
            <a:off x="1071717" y="2047702"/>
            <a:ext cx="864096" cy="209451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09600" marR="0" indent="-609600" algn="ctr" defTabSz="914400" rtl="0" eaLnBrk="1" fontAlgn="base" latinLnBrk="0" hangingPunct="1">
              <a:spcAft>
                <a:spcPct val="0"/>
              </a:spcAft>
              <a:buClrTx/>
              <a:buSzTx/>
              <a:buFont typeface="Helvetica" pitchFamily="84" charset="0"/>
              <a:buNone/>
              <a:tabLst/>
            </a:pPr>
            <a:endParaRPr kumimoji="0" lang="zh-TW" altLang="en-US" sz="3000" b="0" i="0" u="none" strike="noStrike" cap="none" normalizeH="0" dirty="0" err="1" smtClean="0">
              <a:ln>
                <a:noFill/>
              </a:ln>
              <a:solidFill>
                <a:srgbClr val="404040"/>
              </a:solidFill>
              <a:effectLst/>
              <a:ea typeface="ヒラギノ角ゴ Pro W3" pitchFamily="84" charset="-128"/>
            </a:endParaRPr>
          </a:p>
        </p:txBody>
      </p:sp>
      <p:sp>
        <p:nvSpPr>
          <p:cNvPr id="7" name="橢圓 6"/>
          <p:cNvSpPr/>
          <p:nvPr/>
        </p:nvSpPr>
        <p:spPr bwMode="auto">
          <a:xfrm>
            <a:off x="351637" y="4351958"/>
            <a:ext cx="2376264" cy="36004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09600" marR="0" indent="-609600" algn="ctr" defTabSz="914400" rtl="0" eaLnBrk="1" fontAlgn="base" latinLnBrk="0" hangingPunct="1">
              <a:spcAft>
                <a:spcPct val="0"/>
              </a:spcAft>
              <a:buClrTx/>
              <a:buSzTx/>
              <a:buFont typeface="Helvetica" pitchFamily="84" charset="0"/>
              <a:buNone/>
              <a:tabLst/>
            </a:pPr>
            <a:endParaRPr kumimoji="0" lang="zh-TW" altLang="en-US" sz="3000" b="0" i="0" u="none" strike="noStrike" cap="none" normalizeH="0" dirty="0" err="1" smtClean="0">
              <a:ln>
                <a:noFill/>
              </a:ln>
              <a:solidFill>
                <a:srgbClr val="404040"/>
              </a:solidFill>
              <a:effectLst/>
              <a:ea typeface="ヒラギノ角ゴ Pro W3" pitchFamily="84" charset="-128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2727901" y="2695774"/>
            <a:ext cx="1569660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zh-TW" altLang="en-US" b="1" dirty="0" smtClean="0">
                <a:solidFill>
                  <a:srgbClr val="FF0000"/>
                </a:solidFill>
              </a:rPr>
              <a:t>步驟一</a:t>
            </a:r>
            <a:endParaRPr lang="en-US" altLang="zh-TW" b="1" dirty="0" smtClean="0">
              <a:solidFill>
                <a:srgbClr val="FF0000"/>
              </a:solidFill>
            </a:endParaRPr>
          </a:p>
          <a:p>
            <a:pPr algn="ctr"/>
            <a:r>
              <a:rPr lang="zh-TW" altLang="en-US" dirty="0" smtClean="0"/>
              <a:t>進入</a:t>
            </a:r>
            <a:r>
              <a:rPr lang="en-US" altLang="zh-TW" dirty="0" smtClean="0">
                <a:latin typeface="新細明體"/>
                <a:ea typeface="新細明體"/>
              </a:rPr>
              <a:t>『</a:t>
            </a:r>
            <a:r>
              <a:rPr lang="zh-TW" altLang="en-US" dirty="0" smtClean="0"/>
              <a:t>設定</a:t>
            </a:r>
            <a:r>
              <a:rPr lang="en-US" altLang="zh-TW" dirty="0" smtClean="0">
                <a:latin typeface="新細明體"/>
                <a:ea typeface="新細明體"/>
              </a:rPr>
              <a:t>』</a:t>
            </a:r>
            <a:endParaRPr lang="en-US" altLang="zh-TW" dirty="0" smtClean="0"/>
          </a:p>
          <a:p>
            <a:pPr algn="ctr"/>
            <a:r>
              <a:rPr lang="zh-TW" altLang="en-US" dirty="0" smtClean="0"/>
              <a:t>點選</a:t>
            </a:r>
            <a:endParaRPr lang="en-US" altLang="zh-TW" dirty="0" smtClean="0"/>
          </a:p>
          <a:p>
            <a:pPr algn="ctr"/>
            <a:r>
              <a:rPr lang="en-US" altLang="zh-TW" dirty="0" smtClean="0">
                <a:latin typeface="新細明體"/>
                <a:ea typeface="新細明體"/>
              </a:rPr>
              <a:t>『</a:t>
            </a:r>
            <a:r>
              <a:rPr lang="zh-TW" altLang="en-US" dirty="0" smtClean="0"/>
              <a:t>一般</a:t>
            </a:r>
            <a:r>
              <a:rPr lang="en-US" altLang="zh-TW" dirty="0" smtClean="0">
                <a:latin typeface="新細明體"/>
                <a:ea typeface="新細明體"/>
              </a:rPr>
              <a:t>』</a:t>
            </a:r>
          </a:p>
          <a:p>
            <a:pPr algn="ctr"/>
            <a:r>
              <a:rPr lang="zh-TW" altLang="en-US" dirty="0" smtClean="0">
                <a:latin typeface="新細明體"/>
                <a:ea typeface="新細明體"/>
              </a:rPr>
              <a:t>進入</a:t>
            </a:r>
            <a:endParaRPr lang="zh-TW" altLang="en-US" dirty="0" smtClean="0"/>
          </a:p>
        </p:txBody>
      </p:sp>
      <p:cxnSp>
        <p:nvCxnSpPr>
          <p:cNvPr id="10" name="直線單箭頭接點 9"/>
          <p:cNvCxnSpPr>
            <a:stCxn id="8" idx="0"/>
            <a:endCxn id="6" idx="6"/>
          </p:cNvCxnSpPr>
          <p:nvPr/>
        </p:nvCxnSpPr>
        <p:spPr bwMode="auto">
          <a:xfrm flipH="1" flipV="1">
            <a:off x="1935813" y="2152428"/>
            <a:ext cx="1576918" cy="543346"/>
          </a:xfrm>
          <a:prstGeom prst="straightConnector1">
            <a:avLst/>
          </a:prstGeom>
          <a:solidFill>
            <a:srgbClr val="FFFF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直線單箭頭接點 11"/>
          <p:cNvCxnSpPr>
            <a:stCxn id="8" idx="2"/>
            <a:endCxn id="7" idx="6"/>
          </p:cNvCxnSpPr>
          <p:nvPr/>
        </p:nvCxnSpPr>
        <p:spPr bwMode="auto">
          <a:xfrm flipH="1">
            <a:off x="2727901" y="4173102"/>
            <a:ext cx="784830" cy="358876"/>
          </a:xfrm>
          <a:prstGeom prst="straightConnector1">
            <a:avLst/>
          </a:prstGeom>
          <a:solidFill>
            <a:srgbClr val="FFFF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" name="橢圓 12"/>
          <p:cNvSpPr/>
          <p:nvPr/>
        </p:nvSpPr>
        <p:spPr bwMode="auto">
          <a:xfrm>
            <a:off x="4626639" y="3613294"/>
            <a:ext cx="2376264" cy="36004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09600" marR="0" indent="-609600" algn="ctr" defTabSz="914400" rtl="0" eaLnBrk="1" fontAlgn="base" latinLnBrk="0" hangingPunct="1">
              <a:spcAft>
                <a:spcPct val="0"/>
              </a:spcAft>
              <a:buClrTx/>
              <a:buSzTx/>
              <a:buFont typeface="Helvetica" pitchFamily="84" charset="0"/>
              <a:buNone/>
              <a:tabLst/>
            </a:pPr>
            <a:endParaRPr kumimoji="0" lang="zh-TW" altLang="en-US" sz="3000" b="0" i="0" u="none" strike="noStrike" cap="none" normalizeH="0" dirty="0" err="1" smtClean="0">
              <a:ln>
                <a:noFill/>
              </a:ln>
              <a:solidFill>
                <a:srgbClr val="404040"/>
              </a:solidFill>
              <a:effectLst/>
              <a:ea typeface="ヒラギノ角ゴ Pro W3" pitchFamily="84" charset="-128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7163995" y="2257153"/>
            <a:ext cx="1800493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zh-TW" altLang="en-US" b="1" dirty="0" smtClean="0">
                <a:solidFill>
                  <a:srgbClr val="FF0000"/>
                </a:solidFill>
              </a:rPr>
              <a:t>步驟二</a:t>
            </a:r>
            <a:endParaRPr lang="en-US" altLang="zh-TW" b="1" dirty="0" smtClean="0">
              <a:solidFill>
                <a:srgbClr val="FF0000"/>
              </a:solidFill>
            </a:endParaRPr>
          </a:p>
          <a:p>
            <a:pPr algn="ctr"/>
            <a:r>
              <a:rPr lang="zh-TW" altLang="en-US" dirty="0" smtClean="0"/>
              <a:t>進入</a:t>
            </a:r>
            <a:endParaRPr lang="en-US" altLang="zh-TW" dirty="0" smtClean="0"/>
          </a:p>
          <a:p>
            <a:pPr algn="ctr"/>
            <a:r>
              <a:rPr lang="en-US" altLang="zh-TW" dirty="0" smtClean="0">
                <a:latin typeface="新細明體"/>
                <a:ea typeface="新細明體"/>
              </a:rPr>
              <a:t>『</a:t>
            </a:r>
            <a:r>
              <a:rPr lang="zh-TW" altLang="en-US" dirty="0" smtClean="0">
                <a:latin typeface="新細明體"/>
                <a:ea typeface="新細明體"/>
              </a:rPr>
              <a:t>語言與地區</a:t>
            </a:r>
            <a:r>
              <a:rPr lang="en-US" altLang="zh-TW" dirty="0" smtClean="0">
                <a:latin typeface="新細明體"/>
                <a:ea typeface="新細明體"/>
              </a:rPr>
              <a:t>』</a:t>
            </a:r>
            <a:endParaRPr lang="en-US" altLang="zh-TW" dirty="0" smtClean="0"/>
          </a:p>
          <a:p>
            <a:pPr algn="ctr"/>
            <a:r>
              <a:rPr lang="zh-TW" altLang="en-US" dirty="0" smtClean="0"/>
              <a:t>點選進入</a:t>
            </a:r>
          </a:p>
        </p:txBody>
      </p:sp>
      <p:cxnSp>
        <p:nvCxnSpPr>
          <p:cNvPr id="15" name="直線單箭頭接點 14"/>
          <p:cNvCxnSpPr>
            <a:stCxn id="14" idx="2"/>
            <a:endCxn id="13" idx="6"/>
          </p:cNvCxnSpPr>
          <p:nvPr/>
        </p:nvCxnSpPr>
        <p:spPr bwMode="auto">
          <a:xfrm flipH="1">
            <a:off x="7002903" y="3457482"/>
            <a:ext cx="1061339" cy="335832"/>
          </a:xfrm>
          <a:prstGeom prst="straightConnector1">
            <a:avLst/>
          </a:prstGeom>
          <a:solidFill>
            <a:srgbClr val="FFFF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5523998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974" y="1558748"/>
            <a:ext cx="2545866" cy="4528247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476179"/>
            <a:ext cx="2592288" cy="4610816"/>
          </a:xfrm>
          <a:prstGeom prst="rect">
            <a:avLst/>
          </a:prstGeom>
        </p:spPr>
      </p:pic>
      <p:sp>
        <p:nvSpPr>
          <p:cNvPr id="7" name="橢圓 6"/>
          <p:cNvSpPr/>
          <p:nvPr/>
        </p:nvSpPr>
        <p:spPr bwMode="auto">
          <a:xfrm>
            <a:off x="308781" y="3874368"/>
            <a:ext cx="2376264" cy="36004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09600" marR="0" indent="-609600" algn="ctr" defTabSz="914400" rtl="0" eaLnBrk="1" fontAlgn="base" latinLnBrk="0" hangingPunct="1">
              <a:spcAft>
                <a:spcPct val="0"/>
              </a:spcAft>
              <a:buClrTx/>
              <a:buSzTx/>
              <a:buFont typeface="Helvetica" pitchFamily="84" charset="0"/>
              <a:buNone/>
              <a:tabLst/>
            </a:pPr>
            <a:endParaRPr kumimoji="0" lang="zh-TW" altLang="en-US" sz="3000" b="0" i="0" u="none" strike="noStrike" cap="none" normalizeH="0" dirty="0" err="1" smtClean="0">
              <a:ln>
                <a:noFill/>
              </a:ln>
              <a:solidFill>
                <a:srgbClr val="404040"/>
              </a:solidFill>
              <a:effectLst/>
              <a:ea typeface="ヒラギノ角ゴ Pro W3" pitchFamily="84" charset="-128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3059832" y="2685411"/>
            <a:ext cx="1107996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zh-TW" altLang="en-US" b="1" dirty="0" smtClean="0">
                <a:solidFill>
                  <a:srgbClr val="FF0000"/>
                </a:solidFill>
              </a:rPr>
              <a:t>步驟</a:t>
            </a:r>
            <a:r>
              <a:rPr lang="zh-TW" altLang="en-US" b="1" dirty="0">
                <a:solidFill>
                  <a:srgbClr val="FF0000"/>
                </a:solidFill>
              </a:rPr>
              <a:t>三</a:t>
            </a:r>
            <a:endParaRPr lang="en-US" altLang="zh-TW" b="1" dirty="0" smtClean="0">
              <a:solidFill>
                <a:srgbClr val="FF0000"/>
              </a:solidFill>
            </a:endParaRPr>
          </a:p>
          <a:p>
            <a:pPr algn="ctr"/>
            <a:r>
              <a:rPr lang="zh-TW" altLang="en-US" dirty="0" smtClean="0"/>
              <a:t>點選</a:t>
            </a:r>
            <a:endParaRPr lang="en-US" altLang="zh-TW" dirty="0" smtClean="0"/>
          </a:p>
          <a:p>
            <a:pPr algn="ctr"/>
            <a:r>
              <a:rPr lang="en-US" altLang="zh-TW" dirty="0" smtClean="0">
                <a:latin typeface="新細明體"/>
                <a:ea typeface="新細明體"/>
              </a:rPr>
              <a:t>『</a:t>
            </a:r>
            <a:r>
              <a:rPr lang="zh-TW" altLang="en-US" dirty="0" smtClean="0">
                <a:latin typeface="新細明體"/>
                <a:ea typeface="新細明體"/>
              </a:rPr>
              <a:t>地區</a:t>
            </a:r>
            <a:r>
              <a:rPr lang="en-US" altLang="zh-TW" dirty="0" smtClean="0">
                <a:latin typeface="新細明體"/>
                <a:ea typeface="新細明體"/>
              </a:rPr>
              <a:t>』</a:t>
            </a:r>
            <a:endParaRPr lang="en-US" altLang="zh-TW" dirty="0" smtClean="0"/>
          </a:p>
        </p:txBody>
      </p:sp>
      <p:cxnSp>
        <p:nvCxnSpPr>
          <p:cNvPr id="9" name="直線單箭頭接點 8"/>
          <p:cNvCxnSpPr>
            <a:stCxn id="8" idx="2"/>
          </p:cNvCxnSpPr>
          <p:nvPr/>
        </p:nvCxnSpPr>
        <p:spPr bwMode="auto">
          <a:xfrm flipH="1">
            <a:off x="2685045" y="3608741"/>
            <a:ext cx="928785" cy="445647"/>
          </a:xfrm>
          <a:prstGeom prst="straightConnector1">
            <a:avLst/>
          </a:prstGeom>
          <a:solidFill>
            <a:srgbClr val="FFFF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橢圓 11"/>
          <p:cNvSpPr/>
          <p:nvPr/>
        </p:nvSpPr>
        <p:spPr bwMode="auto">
          <a:xfrm>
            <a:off x="4329760" y="3498358"/>
            <a:ext cx="2690511" cy="36004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09600" marR="0" indent="-609600" algn="ctr" defTabSz="914400" rtl="0" eaLnBrk="1" fontAlgn="base" latinLnBrk="0" hangingPunct="1">
              <a:spcAft>
                <a:spcPct val="0"/>
              </a:spcAft>
              <a:buClrTx/>
              <a:buSzTx/>
              <a:buFont typeface="Helvetica" pitchFamily="84" charset="0"/>
              <a:buNone/>
              <a:tabLst/>
            </a:pPr>
            <a:endParaRPr kumimoji="0" lang="zh-TW" altLang="en-US" sz="3000" b="0" i="0" u="none" strike="noStrike" cap="none" normalizeH="0" dirty="0" err="1" smtClean="0">
              <a:ln>
                <a:noFill/>
              </a:ln>
              <a:solidFill>
                <a:srgbClr val="404040"/>
              </a:solidFill>
              <a:effectLst/>
              <a:ea typeface="ヒラギノ角ゴ Pro W3" pitchFamily="84" charset="-128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7305884" y="1953968"/>
            <a:ext cx="1338829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zh-TW" altLang="en-US" b="1" dirty="0" smtClean="0">
                <a:solidFill>
                  <a:srgbClr val="FF0000"/>
                </a:solidFill>
              </a:rPr>
              <a:t>步驟</a:t>
            </a:r>
            <a:r>
              <a:rPr lang="zh-TW" altLang="en-US" b="1" dirty="0">
                <a:solidFill>
                  <a:srgbClr val="FF0000"/>
                </a:solidFill>
              </a:rPr>
              <a:t>四</a:t>
            </a:r>
            <a:endParaRPr lang="en-US" altLang="zh-TW" b="1" dirty="0" smtClean="0">
              <a:solidFill>
                <a:srgbClr val="FF0000"/>
              </a:solidFill>
            </a:endParaRPr>
          </a:p>
          <a:p>
            <a:pPr algn="ctr"/>
            <a:r>
              <a:rPr lang="zh-TW" altLang="en-US" dirty="0" smtClean="0"/>
              <a:t>點選</a:t>
            </a:r>
            <a:endParaRPr lang="en-US" altLang="zh-TW" dirty="0" smtClean="0"/>
          </a:p>
          <a:p>
            <a:pPr algn="ctr"/>
            <a:r>
              <a:rPr lang="en-US" altLang="zh-TW" dirty="0" smtClean="0">
                <a:latin typeface="新細明體"/>
                <a:ea typeface="新細明體"/>
              </a:rPr>
              <a:t>『</a:t>
            </a:r>
            <a:r>
              <a:rPr lang="zh-TW" altLang="en-US" dirty="0" smtClean="0">
                <a:latin typeface="新細明體"/>
                <a:ea typeface="新細明體"/>
              </a:rPr>
              <a:t>美國</a:t>
            </a:r>
            <a:r>
              <a:rPr lang="en-US" altLang="zh-TW" dirty="0" smtClean="0">
                <a:latin typeface="新細明體"/>
                <a:ea typeface="新細明體"/>
              </a:rPr>
              <a:t>』</a:t>
            </a:r>
          </a:p>
          <a:p>
            <a:pPr algn="ctr"/>
            <a:r>
              <a:rPr lang="zh-TW" altLang="en-US" dirty="0" smtClean="0">
                <a:latin typeface="新細明體"/>
                <a:ea typeface="新細明體"/>
              </a:rPr>
              <a:t>即完成設定</a:t>
            </a:r>
            <a:endParaRPr lang="en-US" altLang="zh-TW" dirty="0" smtClean="0"/>
          </a:p>
        </p:txBody>
      </p:sp>
      <p:cxnSp>
        <p:nvCxnSpPr>
          <p:cNvPr id="14" name="直線單箭頭接點 13"/>
          <p:cNvCxnSpPr>
            <a:stCxn id="13" idx="2"/>
            <a:endCxn id="12" idx="6"/>
          </p:cNvCxnSpPr>
          <p:nvPr/>
        </p:nvCxnSpPr>
        <p:spPr bwMode="auto">
          <a:xfrm flipH="1">
            <a:off x="7020271" y="3154297"/>
            <a:ext cx="955028" cy="524081"/>
          </a:xfrm>
          <a:prstGeom prst="straightConnector1">
            <a:avLst/>
          </a:prstGeom>
          <a:solidFill>
            <a:srgbClr val="FFFF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7324243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版面配置區 4"/>
          <p:cNvSpPr>
            <a:spLocks noGrp="1"/>
          </p:cNvSpPr>
          <p:nvPr>
            <p:ph type="body" sz="quarter" idx="11"/>
          </p:nvPr>
        </p:nvSpPr>
        <p:spPr>
          <a:xfrm>
            <a:off x="0" y="2780928"/>
            <a:ext cx="9144000" cy="1736710"/>
          </a:xfrm>
        </p:spPr>
        <p:txBody>
          <a:bodyPr/>
          <a:lstStyle/>
          <a:p>
            <a:r>
              <a:rPr lang="zh-TW" altLang="en-US" sz="5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開始下載ＭｙＬｉｏｎ軟體</a:t>
            </a:r>
            <a:endParaRPr lang="zh-TW" altLang="en-US" sz="5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95149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3200" b="1" dirty="0" smtClean="0"/>
              <a:t>可</a:t>
            </a:r>
            <a:r>
              <a:rPr lang="zh-TW" altLang="en-US" sz="3200" b="1" dirty="0"/>
              <a:t>至</a:t>
            </a:r>
            <a:r>
              <a:rPr lang="en-US" altLang="zh-TW" sz="3200" b="1" dirty="0"/>
              <a:t>Google play</a:t>
            </a:r>
            <a:r>
              <a:rPr lang="zh-TW" altLang="en-US" sz="3200" b="1" dirty="0"/>
              <a:t>或</a:t>
            </a:r>
            <a:r>
              <a:rPr lang="en-US" altLang="zh-TW" sz="3200" b="1" dirty="0"/>
              <a:t>App Store</a:t>
            </a:r>
            <a:r>
              <a:rPr lang="zh-TW" altLang="en-US" sz="3200" b="1" dirty="0" smtClean="0"/>
              <a:t>下載</a:t>
            </a:r>
            <a:endParaRPr lang="zh-TW" altLang="en-US" sz="3200" b="1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373771"/>
            <a:ext cx="2880320" cy="5118570"/>
          </a:xfrm>
        </p:spPr>
      </p:pic>
      <p:sp>
        <p:nvSpPr>
          <p:cNvPr id="5" name="橢圓 4"/>
          <p:cNvSpPr/>
          <p:nvPr/>
        </p:nvSpPr>
        <p:spPr bwMode="auto">
          <a:xfrm>
            <a:off x="1043608" y="1675681"/>
            <a:ext cx="1296144" cy="360040"/>
          </a:xfrm>
          <a:prstGeom prst="ellipse">
            <a:avLst/>
          </a:pr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09600" marR="0" indent="-609600" algn="ctr" defTabSz="914400" rtl="0" eaLnBrk="1" fontAlgn="base" latinLnBrk="0" hangingPunct="1">
              <a:spcAft>
                <a:spcPct val="0"/>
              </a:spcAft>
              <a:buClrTx/>
              <a:buSzTx/>
              <a:buFont typeface="Helvetica" pitchFamily="84" charset="0"/>
              <a:buNone/>
              <a:tabLst/>
            </a:pPr>
            <a:endParaRPr kumimoji="0" lang="zh-TW" altLang="en-US" sz="3000" b="0" i="0" u="none" strike="noStrike" cap="none" normalizeH="0" dirty="0" err="1" smtClean="0">
              <a:ln>
                <a:noFill/>
              </a:ln>
              <a:solidFill>
                <a:srgbClr val="404040"/>
              </a:solidFill>
              <a:effectLst/>
              <a:ea typeface="ヒラギノ角ゴ Pro W3" pitchFamily="84" charset="-128"/>
            </a:endParaRPr>
          </a:p>
        </p:txBody>
      </p:sp>
      <p:sp>
        <p:nvSpPr>
          <p:cNvPr id="8" name="直線圖說文字 2 7"/>
          <p:cNvSpPr/>
          <p:nvPr/>
        </p:nvSpPr>
        <p:spPr bwMode="auto">
          <a:xfrm>
            <a:off x="5868144" y="1855700"/>
            <a:ext cx="2664296" cy="1501291"/>
          </a:xfrm>
          <a:prstGeom prst="borderCallout2">
            <a:avLst>
              <a:gd name="adj1" fmla="val 51819"/>
              <a:gd name="adj2" fmla="val -289"/>
              <a:gd name="adj3" fmla="val 18750"/>
              <a:gd name="adj4" fmla="val -16667"/>
              <a:gd name="adj5" fmla="val 1932"/>
              <a:gd name="adj6" fmla="val -130838"/>
            </a:avLst>
          </a:prstGeom>
          <a:solidFill>
            <a:srgbClr val="FFFF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09600" marR="0" indent="-609600" algn="ctr" defTabSz="914400" rtl="0" eaLnBrk="1" fontAlgn="base" latinLnBrk="0" hangingPunct="1">
              <a:spcAft>
                <a:spcPct val="0"/>
              </a:spcAft>
              <a:buClrTx/>
              <a:buSzTx/>
              <a:buFont typeface="Helvetica" pitchFamily="84" charset="0"/>
              <a:buNone/>
              <a:tabLst/>
            </a:pPr>
            <a:r>
              <a:rPr lang="zh-TW" altLang="en-US" sz="3000" dirty="0" smtClean="0">
                <a:solidFill>
                  <a:srgbClr val="404040"/>
                </a:solidFill>
                <a:ea typeface="ヒラギノ角ゴ Pro W3" pitchFamily="84" charset="-128"/>
              </a:rPr>
              <a:t>步驟一：</a:t>
            </a:r>
            <a:endParaRPr lang="en-US" altLang="zh-TW" sz="3000" dirty="0" smtClean="0">
              <a:solidFill>
                <a:srgbClr val="404040"/>
              </a:solidFill>
              <a:ea typeface="ヒラギノ角ゴ Pro W3" pitchFamily="84" charset="-128"/>
            </a:endParaRPr>
          </a:p>
          <a:p>
            <a:pPr marL="609600" marR="0" indent="-609600" algn="ctr" defTabSz="914400" rtl="0" eaLnBrk="1" fontAlgn="base" latinLnBrk="0" hangingPunct="1">
              <a:spcAft>
                <a:spcPct val="0"/>
              </a:spcAft>
              <a:buClrTx/>
              <a:buSzTx/>
              <a:buFont typeface="Helvetica" pitchFamily="84" charset="0"/>
              <a:buNone/>
              <a:tabLst/>
            </a:pPr>
            <a:r>
              <a:rPr kumimoji="0" lang="en-US" altLang="zh-TW" sz="3000" b="0" i="0" u="none" strike="noStrike" cap="none" normalizeH="0" dirty="0" smtClean="0">
                <a:ln>
                  <a:noFill/>
                </a:ln>
                <a:solidFill>
                  <a:srgbClr val="404040"/>
                </a:solidFill>
                <a:effectLst/>
                <a:ea typeface="ヒラギノ角ゴ Pro W3" pitchFamily="84" charset="-128"/>
              </a:rPr>
              <a:t>KEY</a:t>
            </a:r>
            <a:r>
              <a:rPr kumimoji="0" lang="zh-TW" altLang="en-US" sz="3000" b="0" i="0" u="none" strike="noStrike" cap="none" normalizeH="0" dirty="0" smtClean="0">
                <a:ln>
                  <a:noFill/>
                </a:ln>
                <a:solidFill>
                  <a:srgbClr val="404040"/>
                </a:solidFill>
                <a:effectLst/>
                <a:ea typeface="ヒラギノ角ゴ Pro W3" pitchFamily="84" charset="-128"/>
              </a:rPr>
              <a:t>入</a:t>
            </a:r>
            <a:endParaRPr kumimoji="0" lang="en-US" altLang="zh-TW" sz="3000" b="0" i="0" u="none" strike="noStrike" cap="none" normalizeH="0" dirty="0" smtClean="0">
              <a:ln>
                <a:noFill/>
              </a:ln>
              <a:solidFill>
                <a:srgbClr val="404040"/>
              </a:solidFill>
              <a:effectLst/>
              <a:ea typeface="ヒラギノ角ゴ Pro W3" pitchFamily="84" charset="-128"/>
            </a:endParaRPr>
          </a:p>
          <a:p>
            <a:pPr marL="609600" marR="0" indent="-609600" algn="ctr" defTabSz="914400" rtl="0" eaLnBrk="1" fontAlgn="base" latinLnBrk="0" hangingPunct="1">
              <a:spcAft>
                <a:spcPct val="0"/>
              </a:spcAft>
              <a:buClrTx/>
              <a:buSzTx/>
              <a:buFont typeface="Helvetica" pitchFamily="84" charset="0"/>
              <a:buNone/>
              <a:tabLst/>
            </a:pPr>
            <a:r>
              <a:rPr lang="en-US" altLang="zh-TW" sz="3000" dirty="0" err="1" smtClean="0">
                <a:solidFill>
                  <a:srgbClr val="404040"/>
                </a:solidFill>
                <a:ea typeface="ヒラギノ角ゴ Pro W3" pitchFamily="84" charset="-128"/>
              </a:rPr>
              <a:t>Mylion</a:t>
            </a:r>
            <a:r>
              <a:rPr lang="en-US" altLang="zh-TW" sz="3000" dirty="0" smtClean="0">
                <a:solidFill>
                  <a:srgbClr val="404040"/>
                </a:solidFill>
                <a:ea typeface="ヒラギノ角ゴ Pro W3" pitchFamily="84" charset="-128"/>
              </a:rPr>
              <a:t> app</a:t>
            </a:r>
            <a:endParaRPr kumimoji="0" lang="zh-TW" altLang="en-US" sz="3000" b="0" i="0" u="none" strike="noStrike" cap="none" normalizeH="0" dirty="0" err="1" smtClean="0">
              <a:ln>
                <a:noFill/>
              </a:ln>
              <a:solidFill>
                <a:srgbClr val="404040"/>
              </a:solidFill>
              <a:effectLst/>
              <a:ea typeface="ヒラギノ角ゴ Pro W3" pitchFamily="84" charset="-128"/>
            </a:endParaRPr>
          </a:p>
        </p:txBody>
      </p:sp>
      <p:sp>
        <p:nvSpPr>
          <p:cNvPr id="9" name="橢圓 8"/>
          <p:cNvSpPr/>
          <p:nvPr/>
        </p:nvSpPr>
        <p:spPr bwMode="auto">
          <a:xfrm>
            <a:off x="467544" y="2035722"/>
            <a:ext cx="3168352" cy="900100"/>
          </a:xfrm>
          <a:prstGeom prst="ellipse">
            <a:avLst/>
          </a:pr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09600" marR="0" indent="-609600" algn="ctr" defTabSz="914400" rtl="0" eaLnBrk="1" fontAlgn="base" latinLnBrk="0" hangingPunct="1">
              <a:spcAft>
                <a:spcPct val="0"/>
              </a:spcAft>
              <a:buClrTx/>
              <a:buSzTx/>
              <a:buFont typeface="Helvetica" pitchFamily="84" charset="0"/>
              <a:buNone/>
              <a:tabLst/>
            </a:pPr>
            <a:endParaRPr kumimoji="0" lang="zh-TW" altLang="en-US" sz="3000" b="0" i="0" u="none" strike="noStrike" cap="none" normalizeH="0" dirty="0" err="1" smtClean="0">
              <a:ln>
                <a:noFill/>
              </a:ln>
              <a:solidFill>
                <a:srgbClr val="404040"/>
              </a:solidFill>
              <a:effectLst/>
              <a:ea typeface="ヒラギノ角ゴ Pro W3" pitchFamily="84" charset="-128"/>
            </a:endParaRPr>
          </a:p>
        </p:txBody>
      </p:sp>
      <p:sp>
        <p:nvSpPr>
          <p:cNvPr id="10" name="直線圖說文字 2 9"/>
          <p:cNvSpPr/>
          <p:nvPr/>
        </p:nvSpPr>
        <p:spPr bwMode="auto">
          <a:xfrm>
            <a:off x="5652120" y="3861048"/>
            <a:ext cx="2664296" cy="1501291"/>
          </a:xfrm>
          <a:prstGeom prst="borderCallout2">
            <a:avLst>
              <a:gd name="adj1" fmla="val 51819"/>
              <a:gd name="adj2" fmla="val -289"/>
              <a:gd name="adj3" fmla="val 18750"/>
              <a:gd name="adj4" fmla="val -16667"/>
              <a:gd name="adj5" fmla="val -85623"/>
              <a:gd name="adj6" fmla="val -76140"/>
            </a:avLst>
          </a:prstGeom>
          <a:solidFill>
            <a:srgbClr val="FFFF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09600" marR="0" indent="-609600" algn="ctr" defTabSz="914400" rtl="0" eaLnBrk="1" fontAlgn="base" latinLnBrk="0" hangingPunct="1">
              <a:spcAft>
                <a:spcPct val="0"/>
              </a:spcAft>
              <a:buClrTx/>
              <a:buSzTx/>
              <a:buFont typeface="Helvetica" pitchFamily="84" charset="0"/>
              <a:buNone/>
              <a:tabLst/>
            </a:pPr>
            <a:r>
              <a:rPr lang="zh-TW" altLang="en-US" sz="3000" dirty="0" smtClean="0">
                <a:solidFill>
                  <a:srgbClr val="404040"/>
                </a:solidFill>
                <a:ea typeface="ヒラギノ角ゴ Pro W3" pitchFamily="84" charset="-128"/>
              </a:rPr>
              <a:t>步驟二：</a:t>
            </a:r>
            <a:endParaRPr lang="en-US" altLang="zh-TW" sz="3000" dirty="0" smtClean="0">
              <a:solidFill>
                <a:srgbClr val="404040"/>
              </a:solidFill>
              <a:ea typeface="ヒラギノ角ゴ Pro W3" pitchFamily="84" charset="-128"/>
            </a:endParaRPr>
          </a:p>
          <a:p>
            <a:pPr marL="609600" marR="0" indent="-609600" algn="ctr" defTabSz="914400" rtl="0" eaLnBrk="1" fontAlgn="base" latinLnBrk="0" hangingPunct="1">
              <a:spcAft>
                <a:spcPct val="0"/>
              </a:spcAft>
              <a:buClrTx/>
              <a:buSzTx/>
              <a:buFont typeface="Helvetica" pitchFamily="84" charset="0"/>
              <a:buNone/>
              <a:tabLst/>
            </a:pPr>
            <a:r>
              <a:rPr kumimoji="0" lang="zh-TW" altLang="en-US" sz="3000" b="0" i="0" u="none" strike="noStrike" cap="none" normalizeH="0" dirty="0" smtClean="0">
                <a:ln>
                  <a:noFill/>
                </a:ln>
                <a:solidFill>
                  <a:srgbClr val="404040"/>
                </a:solidFill>
                <a:effectLst/>
                <a:ea typeface="ヒラギノ角ゴ Pro W3" pitchFamily="84" charset="-128"/>
              </a:rPr>
              <a:t>點選安裝</a:t>
            </a:r>
            <a:endParaRPr kumimoji="0" lang="en-US" altLang="zh-TW" sz="3000" b="0" i="0" u="none" strike="noStrike" cap="none" normalizeH="0" dirty="0" smtClean="0">
              <a:ln>
                <a:noFill/>
              </a:ln>
              <a:solidFill>
                <a:srgbClr val="404040"/>
              </a:solidFill>
              <a:effectLst/>
              <a:ea typeface="ヒラギノ角ゴ Pro W3" pitchFamily="84" charset="-128"/>
            </a:endParaRPr>
          </a:p>
          <a:p>
            <a:pPr marL="609600" marR="0" indent="-609600" algn="ctr" defTabSz="914400" rtl="0" eaLnBrk="1" fontAlgn="base" latinLnBrk="0" hangingPunct="1">
              <a:spcAft>
                <a:spcPct val="0"/>
              </a:spcAft>
              <a:buClrTx/>
              <a:buSzTx/>
              <a:buFont typeface="Helvetica" pitchFamily="84" charset="0"/>
              <a:buNone/>
              <a:tabLst/>
            </a:pPr>
            <a:r>
              <a:rPr lang="en-US" altLang="zh-TW" sz="3000" dirty="0" err="1" smtClean="0">
                <a:solidFill>
                  <a:srgbClr val="404040"/>
                </a:solidFill>
                <a:ea typeface="ヒラギノ角ゴ Pro W3" pitchFamily="84" charset="-128"/>
              </a:rPr>
              <a:t>Mylion</a:t>
            </a:r>
            <a:r>
              <a:rPr lang="en-US" altLang="zh-TW" sz="3000" dirty="0" smtClean="0">
                <a:solidFill>
                  <a:srgbClr val="404040"/>
                </a:solidFill>
                <a:ea typeface="ヒラギノ角ゴ Pro W3" pitchFamily="84" charset="-128"/>
              </a:rPr>
              <a:t> app</a:t>
            </a:r>
            <a:endParaRPr kumimoji="0" lang="zh-TW" altLang="en-US" sz="3000" b="0" i="0" u="none" strike="noStrike" cap="none" normalizeH="0" dirty="0" err="1" smtClean="0">
              <a:ln>
                <a:noFill/>
              </a:ln>
              <a:solidFill>
                <a:srgbClr val="404040"/>
              </a:solidFill>
              <a:effectLst/>
              <a:ea typeface="ヒラギノ角ゴ Pro W3" pitchFamily="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588488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81" y="839164"/>
            <a:ext cx="2998503" cy="5328592"/>
          </a:xfrm>
        </p:spPr>
      </p:pic>
      <p:sp>
        <p:nvSpPr>
          <p:cNvPr id="5" name="橢圓 4"/>
          <p:cNvSpPr/>
          <p:nvPr/>
        </p:nvSpPr>
        <p:spPr bwMode="auto">
          <a:xfrm>
            <a:off x="2179116" y="2999404"/>
            <a:ext cx="792088" cy="864096"/>
          </a:xfrm>
          <a:prstGeom prst="ellipse">
            <a:avLst/>
          </a:prstGeom>
          <a:noFill/>
          <a:ln w="317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09600" marR="0" indent="-609600" algn="ctr" defTabSz="914400" rtl="0" eaLnBrk="1" fontAlgn="base" latinLnBrk="0" hangingPunct="1">
              <a:spcAft>
                <a:spcPct val="0"/>
              </a:spcAft>
              <a:buClrTx/>
              <a:buSzTx/>
              <a:buFont typeface="Helvetica" pitchFamily="84" charset="0"/>
              <a:buNone/>
              <a:tabLst/>
            </a:pPr>
            <a:endParaRPr kumimoji="0" lang="zh-TW" altLang="en-US" sz="3000" b="0" i="0" u="none" strike="noStrike" cap="none" normalizeH="0" dirty="0" err="1" smtClean="0">
              <a:ln>
                <a:noFill/>
              </a:ln>
              <a:solidFill>
                <a:srgbClr val="404040"/>
              </a:solidFill>
              <a:effectLst/>
              <a:ea typeface="ヒラギノ角ゴ Pro W3" pitchFamily="84" charset="-128"/>
            </a:endParaRPr>
          </a:p>
        </p:txBody>
      </p:sp>
      <p:sp>
        <p:nvSpPr>
          <p:cNvPr id="7" name="直線圖說文字 1 (無框線) 6"/>
          <p:cNvSpPr/>
          <p:nvPr/>
        </p:nvSpPr>
        <p:spPr bwMode="auto">
          <a:xfrm>
            <a:off x="2251124" y="4151532"/>
            <a:ext cx="792088" cy="432048"/>
          </a:xfrm>
          <a:prstGeom prst="callout1">
            <a:avLst>
              <a:gd name="adj1" fmla="val 2877"/>
              <a:gd name="adj2" fmla="val 47015"/>
              <a:gd name="adj3" fmla="val -62106"/>
              <a:gd name="adj4" fmla="val 45495"/>
            </a:avLst>
          </a:prstGeom>
          <a:solidFill>
            <a:srgbClr val="FFFF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09600" marR="0" indent="-609600" algn="ctr" defTabSz="914400" rtl="0" eaLnBrk="1" fontAlgn="base" latinLnBrk="0" hangingPunct="1">
              <a:spcAft>
                <a:spcPct val="0"/>
              </a:spcAft>
              <a:buClrTx/>
              <a:buSzTx/>
              <a:buFont typeface="Helvetica" pitchFamily="84" charset="0"/>
              <a:buNone/>
              <a:tabLst/>
            </a:pPr>
            <a:r>
              <a:rPr kumimoji="0" lang="zh-TW" altLang="en-US" sz="2000" b="0" i="0" u="none" strike="noStrike" cap="none" normalizeH="0" dirty="0" smtClean="0">
                <a:ln>
                  <a:noFill/>
                </a:ln>
                <a:solidFill>
                  <a:srgbClr val="404040"/>
                </a:solidFill>
                <a:effectLst/>
                <a:ea typeface="ヒラギノ角ゴ Pro W3" pitchFamily="84" charset="-128"/>
              </a:rPr>
              <a:t>點選</a:t>
            </a:r>
          </a:p>
        </p:txBody>
      </p:sp>
      <p:sp>
        <p:nvSpPr>
          <p:cNvPr id="12" name="向右箭號 11"/>
          <p:cNvSpPr/>
          <p:nvPr/>
        </p:nvSpPr>
        <p:spPr bwMode="auto">
          <a:xfrm>
            <a:off x="3979316" y="2759236"/>
            <a:ext cx="1296144" cy="888240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09600" marR="0" indent="-609600" algn="ctr" defTabSz="914400" rtl="0" eaLnBrk="1" fontAlgn="base" latinLnBrk="0" hangingPunct="1">
              <a:spcAft>
                <a:spcPct val="0"/>
              </a:spcAft>
              <a:buClrTx/>
              <a:buSzTx/>
              <a:buFont typeface="Helvetica" pitchFamily="84" charset="0"/>
              <a:buNone/>
              <a:tabLst/>
            </a:pPr>
            <a:r>
              <a:rPr lang="zh-TW" altLang="en-US" sz="2400" b="1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進入</a:t>
            </a:r>
            <a:endParaRPr kumimoji="0" lang="zh-TW" altLang="en-US" sz="2400" b="1" i="0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1483" y="816136"/>
            <a:ext cx="3047887" cy="5421176"/>
          </a:xfrm>
          <a:prstGeom prst="rect">
            <a:avLst/>
          </a:prstGeom>
          <a:noFill/>
          <a:ln>
            <a:noFill/>
          </a:ln>
          <a:effectLst>
            <a:outerShdw blurRad="152400" dist="38100" dir="3600000" sx="101000" sy="101000" algn="ctr" rotWithShape="0">
              <a:schemeClr val="accent6">
                <a:alpha val="3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44383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版面配置區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12"/>
          </p:nvPr>
        </p:nvSpPr>
        <p:spPr>
          <a:xfrm>
            <a:off x="304800" y="1772816"/>
            <a:ext cx="8534400" cy="2037184"/>
          </a:xfrm>
        </p:spPr>
        <p:txBody>
          <a:bodyPr>
            <a:normAutofit/>
          </a:bodyPr>
          <a:lstStyle/>
          <a:p>
            <a:r>
              <a:rPr lang="zh-TW" altLang="en-US" sz="6000" dirty="0" smtClean="0"/>
              <a:t>進入會員註冊</a:t>
            </a:r>
            <a:endParaRPr lang="zh-TW" altLang="en-US" sz="6000" dirty="0"/>
          </a:p>
        </p:txBody>
      </p:sp>
    </p:spTree>
    <p:extLst>
      <p:ext uri="{BB962C8B-B14F-4D97-AF65-F5344CB8AC3E}">
        <p14:creationId xmlns:p14="http://schemas.microsoft.com/office/powerpoint/2010/main" val="3623420801"/>
      </p:ext>
    </p:extLst>
  </p:cSld>
  <p:clrMapOvr>
    <a:masterClrMapping/>
  </p:clrMapOvr>
</p:sld>
</file>

<file path=ppt/theme/theme1.xml><?xml version="1.0" encoding="utf-8"?>
<a:theme xmlns:a="http://schemas.openxmlformats.org/drawingml/2006/main" name="Lions_PowerPoint_Template_June2016_Template-1">
  <a:themeElements>
    <a:clrScheme name="Lions Club International">
      <a:dk1>
        <a:srgbClr val="33373B"/>
      </a:dk1>
      <a:lt1>
        <a:sysClr val="window" lastClr="FFFFFF"/>
      </a:lt1>
      <a:dk2>
        <a:srgbClr val="002F87"/>
      </a:dk2>
      <a:lt2>
        <a:srgbClr val="FFD000"/>
      </a:lt2>
      <a:accent1>
        <a:srgbClr val="FFC000"/>
      </a:accent1>
      <a:accent2>
        <a:srgbClr val="D9D9D9"/>
      </a:accent2>
      <a:accent3>
        <a:srgbClr val="00A7DC"/>
      </a:accent3>
      <a:accent4>
        <a:srgbClr val="F65126"/>
      </a:accent4>
      <a:accent5>
        <a:srgbClr val="00AF66"/>
      </a:accent5>
      <a:accent6>
        <a:srgbClr val="000000"/>
      </a:accent6>
      <a:hlink>
        <a:srgbClr val="C3C3C3"/>
      </a:hlink>
      <a:folHlink>
        <a:srgbClr val="D9D9D9"/>
      </a:folHlink>
    </a:clrScheme>
    <a:fontScheme name="Custom 1">
      <a:majorFont>
        <a:latin typeface="Segoe UI Light"/>
        <a:ea typeface=""/>
        <a:cs typeface=""/>
      </a:majorFont>
      <a:minorFont>
        <a:latin typeface="Segoe UI Semi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FF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609600" marR="0" indent="-609600" algn="ctr" defTabSz="914400" rtl="0" eaLnBrk="1" fontAlgn="base" latinLnBrk="0" hangingPunct="1">
          <a:spcAft>
            <a:spcPct val="0"/>
          </a:spcAft>
          <a:buClrTx/>
          <a:buSzTx/>
          <a:buFont typeface="Helvetica" pitchFamily="84" charset="0"/>
          <a:buNone/>
          <a:tabLst/>
          <a:defRPr kumimoji="0" sz="3000" b="0" i="0" u="none" strike="noStrike" cap="none" normalizeH="0" dirty="0" err="1" smtClean="0">
            <a:ln>
              <a:noFill/>
            </a:ln>
            <a:solidFill>
              <a:srgbClr val="404040"/>
            </a:solidFill>
            <a:effectLst/>
            <a:ea typeface="ヒラギノ角ゴ Pro W3" pitchFamily="8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609600" marR="0" indent="-609600" algn="r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 typeface="Helvetica" pitchFamily="84" charset="0"/>
          <a:buNone/>
          <a:tabLst/>
          <a:defRPr kumimoji="0" lang="en-US" sz="3200" b="0" i="0" u="none" strike="noStrike" cap="none" normalizeH="0" baseline="-25000" smtClean="0">
            <a:ln>
              <a:noFill/>
            </a:ln>
            <a:solidFill>
              <a:srgbClr val="404040"/>
            </a:solidFill>
            <a:effectLst/>
            <a:latin typeface="Helvetica" pitchFamily="84" charset="0"/>
            <a:ea typeface="ヒラギノ角ゴ Pro W3" pitchFamily="84" charset="-128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3000" dirty="0" err="1" smtClean="0"/>
        </a:defPPr>
      </a:lstStyle>
    </a:tx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726</TotalTime>
  <Words>656</Words>
  <Application>Microsoft Office PowerPoint</Application>
  <PresentationFormat>如螢幕大小 (4:3)</PresentationFormat>
  <Paragraphs>220</Paragraphs>
  <Slides>26</Slides>
  <Notes>4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26</vt:i4>
      </vt:variant>
    </vt:vector>
  </HeadingPairs>
  <TitlesOfParts>
    <vt:vector size="27" baseType="lpstr">
      <vt:lpstr>Lions_PowerPoint_Template_June2016_Template-1</vt:lpstr>
      <vt:lpstr>PowerPoint 簡報</vt:lpstr>
      <vt:lpstr>下載並註冊</vt:lpstr>
      <vt:lpstr>PowerPoint 簡報</vt:lpstr>
      <vt:lpstr>PowerPoint 簡報</vt:lpstr>
      <vt:lpstr>PowerPoint 簡報</vt:lpstr>
      <vt:lpstr>PowerPoint 簡報</vt:lpstr>
      <vt:lpstr>可至Google play或App Store下載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進入ＭｙＬｉｏｎ請注意下列規定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R830-03F00U</dc:creator>
  <cp:lastModifiedBy>R830-03F00U</cp:lastModifiedBy>
  <cp:revision>71</cp:revision>
  <dcterms:created xsi:type="dcterms:W3CDTF">2019-03-18T08:03:50Z</dcterms:created>
  <dcterms:modified xsi:type="dcterms:W3CDTF">2019-04-08T06:44:41Z</dcterms:modified>
</cp:coreProperties>
</file>